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2" r:id="rId1"/>
  </p:sldMasterIdLst>
  <p:notesMasterIdLst>
    <p:notesMasterId r:id="rId32"/>
  </p:notesMasterIdLst>
  <p:handoutMasterIdLst>
    <p:handoutMasterId r:id="rId33"/>
  </p:handoutMasterIdLst>
  <p:sldIdLst>
    <p:sldId id="266" r:id="rId2"/>
    <p:sldId id="285" r:id="rId3"/>
    <p:sldId id="288" r:id="rId4"/>
    <p:sldId id="268" r:id="rId5"/>
    <p:sldId id="320" r:id="rId6"/>
    <p:sldId id="333" r:id="rId7"/>
    <p:sldId id="334" r:id="rId8"/>
    <p:sldId id="335" r:id="rId9"/>
    <p:sldId id="319" r:id="rId10"/>
    <p:sldId id="277" r:id="rId11"/>
    <p:sldId id="301" r:id="rId12"/>
    <p:sldId id="321" r:id="rId13"/>
    <p:sldId id="323" r:id="rId14"/>
    <p:sldId id="324" r:id="rId15"/>
    <p:sldId id="325" r:id="rId16"/>
    <p:sldId id="322" r:id="rId17"/>
    <p:sldId id="326" r:id="rId18"/>
    <p:sldId id="328" r:id="rId19"/>
    <p:sldId id="329" r:id="rId20"/>
    <p:sldId id="330" r:id="rId21"/>
    <p:sldId id="327" r:id="rId22"/>
    <p:sldId id="278" r:id="rId23"/>
    <p:sldId id="314" r:id="rId24"/>
    <p:sldId id="315" r:id="rId25"/>
    <p:sldId id="316" r:id="rId26"/>
    <p:sldId id="317" r:id="rId27"/>
    <p:sldId id="318" r:id="rId28"/>
    <p:sldId id="332" r:id="rId29"/>
    <p:sldId id="331" r:id="rId30"/>
    <p:sldId id="290" r:id="rId3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Hind Light" charset="0"/>
        <a:ea typeface="ＭＳ Ｐゴシック" charset="-128"/>
        <a:cs typeface="+mn-cs"/>
      </a:defRPr>
    </a:lvl1pPr>
    <a:lvl2pPr marL="457200" algn="l" rtl="0" fontAlgn="base">
      <a:spcBef>
        <a:spcPct val="0"/>
      </a:spcBef>
      <a:spcAft>
        <a:spcPct val="0"/>
      </a:spcAft>
      <a:defRPr kern="1200">
        <a:solidFill>
          <a:schemeClr val="tx1"/>
        </a:solidFill>
        <a:latin typeface="Hind Light" charset="0"/>
        <a:ea typeface="ＭＳ Ｐゴシック" charset="-128"/>
        <a:cs typeface="+mn-cs"/>
      </a:defRPr>
    </a:lvl2pPr>
    <a:lvl3pPr marL="914400" algn="l" rtl="0" fontAlgn="base">
      <a:spcBef>
        <a:spcPct val="0"/>
      </a:spcBef>
      <a:spcAft>
        <a:spcPct val="0"/>
      </a:spcAft>
      <a:defRPr kern="1200">
        <a:solidFill>
          <a:schemeClr val="tx1"/>
        </a:solidFill>
        <a:latin typeface="Hind Light" charset="0"/>
        <a:ea typeface="ＭＳ Ｐゴシック" charset="-128"/>
        <a:cs typeface="+mn-cs"/>
      </a:defRPr>
    </a:lvl3pPr>
    <a:lvl4pPr marL="1371600" algn="l" rtl="0" fontAlgn="base">
      <a:spcBef>
        <a:spcPct val="0"/>
      </a:spcBef>
      <a:spcAft>
        <a:spcPct val="0"/>
      </a:spcAft>
      <a:defRPr kern="1200">
        <a:solidFill>
          <a:schemeClr val="tx1"/>
        </a:solidFill>
        <a:latin typeface="Hind Light" charset="0"/>
        <a:ea typeface="ＭＳ Ｐゴシック" charset="-128"/>
        <a:cs typeface="+mn-cs"/>
      </a:defRPr>
    </a:lvl4pPr>
    <a:lvl5pPr marL="1828800" algn="l" rtl="0" fontAlgn="base">
      <a:spcBef>
        <a:spcPct val="0"/>
      </a:spcBef>
      <a:spcAft>
        <a:spcPct val="0"/>
      </a:spcAft>
      <a:defRPr kern="1200">
        <a:solidFill>
          <a:schemeClr val="tx1"/>
        </a:solidFill>
        <a:latin typeface="Hind Light" charset="0"/>
        <a:ea typeface="ＭＳ Ｐゴシック" charset="-128"/>
        <a:cs typeface="+mn-cs"/>
      </a:defRPr>
    </a:lvl5pPr>
    <a:lvl6pPr marL="2286000" algn="l" defTabSz="914400" rtl="0" eaLnBrk="1" latinLnBrk="0" hangingPunct="1">
      <a:defRPr kern="1200">
        <a:solidFill>
          <a:schemeClr val="tx1"/>
        </a:solidFill>
        <a:latin typeface="Hind Light" charset="0"/>
        <a:ea typeface="ＭＳ Ｐゴシック" charset="-128"/>
        <a:cs typeface="+mn-cs"/>
      </a:defRPr>
    </a:lvl6pPr>
    <a:lvl7pPr marL="2743200" algn="l" defTabSz="914400" rtl="0" eaLnBrk="1" latinLnBrk="0" hangingPunct="1">
      <a:defRPr kern="1200">
        <a:solidFill>
          <a:schemeClr val="tx1"/>
        </a:solidFill>
        <a:latin typeface="Hind Light" charset="0"/>
        <a:ea typeface="ＭＳ Ｐゴシック" charset="-128"/>
        <a:cs typeface="+mn-cs"/>
      </a:defRPr>
    </a:lvl7pPr>
    <a:lvl8pPr marL="3200400" algn="l" defTabSz="914400" rtl="0" eaLnBrk="1" latinLnBrk="0" hangingPunct="1">
      <a:defRPr kern="1200">
        <a:solidFill>
          <a:schemeClr val="tx1"/>
        </a:solidFill>
        <a:latin typeface="Hind Light" charset="0"/>
        <a:ea typeface="ＭＳ Ｐゴシック" charset="-128"/>
        <a:cs typeface="+mn-cs"/>
      </a:defRPr>
    </a:lvl8pPr>
    <a:lvl9pPr marL="3657600" algn="l" defTabSz="914400" rtl="0" eaLnBrk="1" latinLnBrk="0" hangingPunct="1">
      <a:defRPr kern="1200">
        <a:solidFill>
          <a:schemeClr val="tx1"/>
        </a:solidFill>
        <a:latin typeface="Hind Light"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43E50"/>
    <a:srgbClr val="EEF2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60"/>
    <p:restoredTop sz="84420"/>
  </p:normalViewPr>
  <p:slideViewPr>
    <p:cSldViewPr snapToGrid="0" snapToObjects="1">
      <p:cViewPr varScale="1">
        <p:scale>
          <a:sx n="61" d="100"/>
          <a:sy n="61" d="100"/>
        </p:scale>
        <p:origin x="1368" y="60"/>
      </p:cViewPr>
      <p:guideLst>
        <p:guide orient="horz" pos="2160"/>
        <p:guide pos="3840"/>
      </p:guideLst>
    </p:cSldViewPr>
  </p:slideViewPr>
  <p:notesTextViewPr>
    <p:cViewPr>
      <p:scale>
        <a:sx n="1" d="1"/>
        <a:sy n="1" d="1"/>
      </p:scale>
      <p:origin x="0" y="0"/>
    </p:cViewPr>
  </p:notesTextViewPr>
  <p:sorterViewPr>
    <p:cViewPr>
      <p:scale>
        <a:sx n="88" d="100"/>
        <a:sy n="88" d="100"/>
      </p:scale>
      <p:origin x="0" y="0"/>
    </p:cViewPr>
  </p:sorterViewPr>
  <p:notesViewPr>
    <p:cSldViewPr snapToGrid="0" snapToObjects="1">
      <p:cViewPr varScale="1">
        <p:scale>
          <a:sx n="162" d="100"/>
          <a:sy n="162" d="100"/>
        </p:scale>
        <p:origin x="664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Corbe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98BAE-C84A-694A-898B-5CF88760D6F5}" type="datetimeFigureOut">
              <a:rPr lang="en-US" smtClean="0">
                <a:latin typeface="Corbel" charset="0"/>
              </a:rPr>
              <a:t>6/14/2020</a:t>
            </a:fld>
            <a:endParaRPr lang="en-US">
              <a:latin typeface="Corbe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Corbe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2F491E-6BDF-894F-89D9-4BED6DF379E7}" type="slidenum">
              <a:rPr lang="en-US" smtClean="0">
                <a:latin typeface="Corbel" charset="0"/>
              </a:rPr>
              <a:t>‹#›</a:t>
            </a:fld>
            <a:endParaRPr lang="en-US">
              <a:latin typeface="Corbel" charset="0"/>
            </a:endParaRPr>
          </a:p>
        </p:txBody>
      </p:sp>
    </p:spTree>
    <p:extLst>
      <p:ext uri="{BB962C8B-B14F-4D97-AF65-F5344CB8AC3E}">
        <p14:creationId xmlns:p14="http://schemas.microsoft.com/office/powerpoint/2010/main" val="1637002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b="0" i="0" dirty="0">
                <a:latin typeface="Corbel" charset="0"/>
                <a:ea typeface="+mn-ea"/>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b="0" i="0">
                <a:latin typeface="Corbel" charset="0"/>
              </a:defRPr>
            </a:lvl1pPr>
          </a:lstStyle>
          <a:p>
            <a:fld id="{E74FA06C-4A8C-0E48-B922-007B77153C27}" type="datetimeFigureOut">
              <a:rPr lang="en-GB" altLang="en-US" smtClean="0"/>
              <a:pPr/>
              <a:t>14/06/2020</a:t>
            </a:fld>
            <a:endParaRPr lang="en-GB"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b="0" i="0" dirty="0">
                <a:latin typeface="Corbel" charset="0"/>
                <a:ea typeface="+mn-ea"/>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b="0" i="0">
                <a:latin typeface="Corbel" charset="0"/>
              </a:defRPr>
            </a:lvl1pPr>
          </a:lstStyle>
          <a:p>
            <a:fld id="{B620D7F3-EDE1-C147-A04A-D4416A638280}" type="slidenum">
              <a:rPr lang="en-GB" altLang="en-US" smtClean="0"/>
              <a:pPr/>
              <a:t>‹#›</a:t>
            </a:fld>
            <a:endParaRPr lang="en-GB" altLang="en-US"/>
          </a:p>
        </p:txBody>
      </p:sp>
    </p:spTree>
    <p:extLst>
      <p:ext uri="{BB962C8B-B14F-4D97-AF65-F5344CB8AC3E}">
        <p14:creationId xmlns:p14="http://schemas.microsoft.com/office/powerpoint/2010/main" val="19206635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b="0" i="0" kern="1200">
        <a:solidFill>
          <a:schemeClr val="tx1"/>
        </a:solidFill>
        <a:latin typeface="Corbel" charset="0"/>
        <a:ea typeface="ＭＳ Ｐゴシック" charset="-128"/>
        <a:cs typeface="+mn-cs"/>
      </a:defRPr>
    </a:lvl1pPr>
    <a:lvl2pPr marL="457200" algn="l" rtl="0" fontAlgn="base">
      <a:spcBef>
        <a:spcPct val="30000"/>
      </a:spcBef>
      <a:spcAft>
        <a:spcPct val="0"/>
      </a:spcAft>
      <a:defRPr sz="1200" b="0" i="0" kern="1200">
        <a:solidFill>
          <a:schemeClr val="tx1"/>
        </a:solidFill>
        <a:latin typeface="Corbel" charset="0"/>
        <a:ea typeface="ＭＳ Ｐゴシック" charset="-128"/>
        <a:cs typeface="+mn-cs"/>
      </a:defRPr>
    </a:lvl2pPr>
    <a:lvl3pPr marL="914400" algn="l" rtl="0" fontAlgn="base">
      <a:spcBef>
        <a:spcPct val="30000"/>
      </a:spcBef>
      <a:spcAft>
        <a:spcPct val="0"/>
      </a:spcAft>
      <a:defRPr sz="1200" b="0" i="0" kern="1200">
        <a:solidFill>
          <a:schemeClr val="tx1"/>
        </a:solidFill>
        <a:latin typeface="Corbel" charset="0"/>
        <a:ea typeface="ＭＳ Ｐゴシック" charset="-128"/>
        <a:cs typeface="+mn-cs"/>
      </a:defRPr>
    </a:lvl3pPr>
    <a:lvl4pPr marL="1371600" algn="l" rtl="0" fontAlgn="base">
      <a:spcBef>
        <a:spcPct val="30000"/>
      </a:spcBef>
      <a:spcAft>
        <a:spcPct val="0"/>
      </a:spcAft>
      <a:defRPr sz="1200" b="0" i="0" kern="1200">
        <a:solidFill>
          <a:schemeClr val="tx1"/>
        </a:solidFill>
        <a:latin typeface="Corbel" charset="0"/>
        <a:ea typeface="ＭＳ Ｐゴシック" charset="-128"/>
        <a:cs typeface="+mn-cs"/>
      </a:defRPr>
    </a:lvl4pPr>
    <a:lvl5pPr marL="1828800" algn="l" rtl="0" fontAlgn="base">
      <a:spcBef>
        <a:spcPct val="30000"/>
      </a:spcBef>
      <a:spcAft>
        <a:spcPct val="0"/>
      </a:spcAft>
      <a:defRPr sz="1200" b="0" i="0" kern="1200">
        <a:solidFill>
          <a:schemeClr val="tx1"/>
        </a:solidFill>
        <a:latin typeface="Corbe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0D7F3-EDE1-C147-A04A-D4416A638280}" type="slidenum">
              <a:rPr lang="en-GB" altLang="en-US" smtClean="0"/>
              <a:pPr/>
              <a:t>1</a:t>
            </a:fld>
            <a:endParaRPr lang="en-GB" altLang="en-US"/>
          </a:p>
        </p:txBody>
      </p:sp>
    </p:spTree>
    <p:extLst>
      <p:ext uri="{BB962C8B-B14F-4D97-AF65-F5344CB8AC3E}">
        <p14:creationId xmlns:p14="http://schemas.microsoft.com/office/powerpoint/2010/main" val="800571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10</a:t>
            </a:fld>
            <a:endParaRPr lang="en-GB" altLang="en-US">
              <a:latin typeface="Corbel" charset="0"/>
            </a:endParaRPr>
          </a:p>
        </p:txBody>
      </p:sp>
    </p:spTree>
    <p:extLst>
      <p:ext uri="{BB962C8B-B14F-4D97-AF65-F5344CB8AC3E}">
        <p14:creationId xmlns:p14="http://schemas.microsoft.com/office/powerpoint/2010/main" val="934548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11</a:t>
            </a:fld>
            <a:endParaRPr lang="en-GB" altLang="en-US">
              <a:latin typeface="Corbel" charset="0"/>
            </a:endParaRPr>
          </a:p>
        </p:txBody>
      </p:sp>
    </p:spTree>
    <p:extLst>
      <p:ext uri="{BB962C8B-B14F-4D97-AF65-F5344CB8AC3E}">
        <p14:creationId xmlns:p14="http://schemas.microsoft.com/office/powerpoint/2010/main" val="498655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0D7F3-EDE1-C147-A04A-D4416A638280}" type="slidenum">
              <a:rPr lang="en-GB" altLang="en-US" smtClean="0"/>
              <a:pPr/>
              <a:t>12</a:t>
            </a:fld>
            <a:endParaRPr lang="en-GB" altLang="en-US"/>
          </a:p>
        </p:txBody>
      </p:sp>
    </p:spTree>
    <p:extLst>
      <p:ext uri="{BB962C8B-B14F-4D97-AF65-F5344CB8AC3E}">
        <p14:creationId xmlns:p14="http://schemas.microsoft.com/office/powerpoint/2010/main" val="2302982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13</a:t>
            </a:fld>
            <a:endParaRPr lang="en-GB" altLang="en-US">
              <a:latin typeface="Corbel" charset="0"/>
            </a:endParaRPr>
          </a:p>
        </p:txBody>
      </p:sp>
    </p:spTree>
    <p:extLst>
      <p:ext uri="{BB962C8B-B14F-4D97-AF65-F5344CB8AC3E}">
        <p14:creationId xmlns:p14="http://schemas.microsoft.com/office/powerpoint/2010/main" val="2412180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14</a:t>
            </a:fld>
            <a:endParaRPr lang="en-GB" altLang="en-US">
              <a:latin typeface="Corbel" charset="0"/>
            </a:endParaRPr>
          </a:p>
        </p:txBody>
      </p:sp>
    </p:spTree>
    <p:extLst>
      <p:ext uri="{BB962C8B-B14F-4D97-AF65-F5344CB8AC3E}">
        <p14:creationId xmlns:p14="http://schemas.microsoft.com/office/powerpoint/2010/main" val="758255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15</a:t>
            </a:fld>
            <a:endParaRPr lang="en-GB" altLang="en-US">
              <a:latin typeface="Corbel" charset="0"/>
            </a:endParaRPr>
          </a:p>
        </p:txBody>
      </p:sp>
    </p:spTree>
    <p:extLst>
      <p:ext uri="{BB962C8B-B14F-4D97-AF65-F5344CB8AC3E}">
        <p14:creationId xmlns:p14="http://schemas.microsoft.com/office/powerpoint/2010/main" val="2030374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0D7F3-EDE1-C147-A04A-D4416A638280}" type="slidenum">
              <a:rPr lang="en-GB" altLang="en-US" smtClean="0"/>
              <a:pPr/>
              <a:t>16</a:t>
            </a:fld>
            <a:endParaRPr lang="en-GB" altLang="en-US"/>
          </a:p>
        </p:txBody>
      </p:sp>
    </p:spTree>
    <p:extLst>
      <p:ext uri="{BB962C8B-B14F-4D97-AF65-F5344CB8AC3E}">
        <p14:creationId xmlns:p14="http://schemas.microsoft.com/office/powerpoint/2010/main" val="1444621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17</a:t>
            </a:fld>
            <a:endParaRPr lang="en-GB" altLang="en-US">
              <a:latin typeface="Corbel" charset="0"/>
            </a:endParaRPr>
          </a:p>
        </p:txBody>
      </p:sp>
    </p:spTree>
    <p:extLst>
      <p:ext uri="{BB962C8B-B14F-4D97-AF65-F5344CB8AC3E}">
        <p14:creationId xmlns:p14="http://schemas.microsoft.com/office/powerpoint/2010/main" val="105950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18</a:t>
            </a:fld>
            <a:endParaRPr lang="en-GB" altLang="en-US">
              <a:latin typeface="Corbel" charset="0"/>
            </a:endParaRPr>
          </a:p>
        </p:txBody>
      </p:sp>
    </p:spTree>
    <p:extLst>
      <p:ext uri="{BB962C8B-B14F-4D97-AF65-F5344CB8AC3E}">
        <p14:creationId xmlns:p14="http://schemas.microsoft.com/office/powerpoint/2010/main" val="89837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19</a:t>
            </a:fld>
            <a:endParaRPr lang="en-GB" altLang="en-US">
              <a:latin typeface="Corbel" charset="0"/>
            </a:endParaRPr>
          </a:p>
        </p:txBody>
      </p:sp>
    </p:spTree>
    <p:extLst>
      <p:ext uri="{BB962C8B-B14F-4D97-AF65-F5344CB8AC3E}">
        <p14:creationId xmlns:p14="http://schemas.microsoft.com/office/powerpoint/2010/main" val="1222099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dirty="0"/>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2</a:t>
            </a:fld>
            <a:endParaRPr lang="en-GB" altLang="en-US">
              <a:latin typeface="Corbel" charset="0"/>
            </a:endParaRPr>
          </a:p>
        </p:txBody>
      </p:sp>
    </p:spTree>
    <p:extLst>
      <p:ext uri="{BB962C8B-B14F-4D97-AF65-F5344CB8AC3E}">
        <p14:creationId xmlns:p14="http://schemas.microsoft.com/office/powerpoint/2010/main" val="2679373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20</a:t>
            </a:fld>
            <a:endParaRPr lang="en-GB" altLang="en-US">
              <a:latin typeface="Corbel" charset="0"/>
            </a:endParaRPr>
          </a:p>
        </p:txBody>
      </p:sp>
    </p:spTree>
    <p:extLst>
      <p:ext uri="{BB962C8B-B14F-4D97-AF65-F5344CB8AC3E}">
        <p14:creationId xmlns:p14="http://schemas.microsoft.com/office/powerpoint/2010/main" val="2715998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0D7F3-EDE1-C147-A04A-D4416A638280}" type="slidenum">
              <a:rPr lang="en-GB" altLang="en-US" smtClean="0"/>
              <a:pPr/>
              <a:t>21</a:t>
            </a:fld>
            <a:endParaRPr lang="en-GB" altLang="en-US"/>
          </a:p>
        </p:txBody>
      </p:sp>
    </p:spTree>
    <p:extLst>
      <p:ext uri="{BB962C8B-B14F-4D97-AF65-F5344CB8AC3E}">
        <p14:creationId xmlns:p14="http://schemas.microsoft.com/office/powerpoint/2010/main" val="1844975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22</a:t>
            </a:fld>
            <a:endParaRPr lang="en-GB" altLang="en-US">
              <a:latin typeface="Corbel" charset="0"/>
            </a:endParaRPr>
          </a:p>
        </p:txBody>
      </p:sp>
    </p:spTree>
    <p:extLst>
      <p:ext uri="{BB962C8B-B14F-4D97-AF65-F5344CB8AC3E}">
        <p14:creationId xmlns:p14="http://schemas.microsoft.com/office/powerpoint/2010/main" val="3358052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23</a:t>
            </a:fld>
            <a:endParaRPr lang="en-GB" altLang="en-US">
              <a:latin typeface="Corbel" charset="0"/>
            </a:endParaRPr>
          </a:p>
        </p:txBody>
      </p:sp>
    </p:spTree>
    <p:extLst>
      <p:ext uri="{BB962C8B-B14F-4D97-AF65-F5344CB8AC3E}">
        <p14:creationId xmlns:p14="http://schemas.microsoft.com/office/powerpoint/2010/main" val="2181679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24</a:t>
            </a:fld>
            <a:endParaRPr lang="en-GB" altLang="en-US">
              <a:latin typeface="Corbel" charset="0"/>
            </a:endParaRPr>
          </a:p>
        </p:txBody>
      </p:sp>
    </p:spTree>
    <p:extLst>
      <p:ext uri="{BB962C8B-B14F-4D97-AF65-F5344CB8AC3E}">
        <p14:creationId xmlns:p14="http://schemas.microsoft.com/office/powerpoint/2010/main" val="3975305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25</a:t>
            </a:fld>
            <a:endParaRPr lang="en-GB" altLang="en-US">
              <a:latin typeface="Corbel" charset="0"/>
            </a:endParaRPr>
          </a:p>
        </p:txBody>
      </p:sp>
    </p:spTree>
    <p:extLst>
      <p:ext uri="{BB962C8B-B14F-4D97-AF65-F5344CB8AC3E}">
        <p14:creationId xmlns:p14="http://schemas.microsoft.com/office/powerpoint/2010/main" val="1006334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26</a:t>
            </a:fld>
            <a:endParaRPr lang="en-GB" altLang="en-US">
              <a:latin typeface="Corbel" charset="0"/>
            </a:endParaRPr>
          </a:p>
        </p:txBody>
      </p:sp>
    </p:spTree>
    <p:extLst>
      <p:ext uri="{BB962C8B-B14F-4D97-AF65-F5344CB8AC3E}">
        <p14:creationId xmlns:p14="http://schemas.microsoft.com/office/powerpoint/2010/main" val="68568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27</a:t>
            </a:fld>
            <a:endParaRPr lang="en-GB" altLang="en-US">
              <a:latin typeface="Corbel" charset="0"/>
            </a:endParaRPr>
          </a:p>
        </p:txBody>
      </p:sp>
    </p:spTree>
    <p:extLst>
      <p:ext uri="{BB962C8B-B14F-4D97-AF65-F5344CB8AC3E}">
        <p14:creationId xmlns:p14="http://schemas.microsoft.com/office/powerpoint/2010/main" val="2208520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0D7F3-EDE1-C147-A04A-D4416A638280}" type="slidenum">
              <a:rPr lang="en-GB" altLang="en-US" smtClean="0"/>
              <a:pPr/>
              <a:t>28</a:t>
            </a:fld>
            <a:endParaRPr lang="en-GB" altLang="en-US"/>
          </a:p>
        </p:txBody>
      </p:sp>
    </p:spTree>
    <p:extLst>
      <p:ext uri="{BB962C8B-B14F-4D97-AF65-F5344CB8AC3E}">
        <p14:creationId xmlns:p14="http://schemas.microsoft.com/office/powerpoint/2010/main" val="4108859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29</a:t>
            </a:fld>
            <a:endParaRPr lang="en-GB" altLang="en-US">
              <a:latin typeface="Corbel" charset="0"/>
            </a:endParaRPr>
          </a:p>
        </p:txBody>
      </p:sp>
    </p:spTree>
    <p:extLst>
      <p:ext uri="{BB962C8B-B14F-4D97-AF65-F5344CB8AC3E}">
        <p14:creationId xmlns:p14="http://schemas.microsoft.com/office/powerpoint/2010/main" val="893562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0D7F3-EDE1-C147-A04A-D4416A638280}" type="slidenum">
              <a:rPr lang="en-GB" altLang="en-US" smtClean="0"/>
              <a:pPr/>
              <a:t>3</a:t>
            </a:fld>
            <a:endParaRPr lang="en-GB" altLang="en-US"/>
          </a:p>
        </p:txBody>
      </p:sp>
    </p:spTree>
    <p:extLst>
      <p:ext uri="{BB962C8B-B14F-4D97-AF65-F5344CB8AC3E}">
        <p14:creationId xmlns:p14="http://schemas.microsoft.com/office/powerpoint/2010/main" val="2673225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0D7F3-EDE1-C147-A04A-D4416A638280}" type="slidenum">
              <a:rPr lang="en-GB" altLang="en-US" smtClean="0"/>
              <a:pPr/>
              <a:t>30</a:t>
            </a:fld>
            <a:endParaRPr lang="en-GB" altLang="en-US"/>
          </a:p>
        </p:txBody>
      </p:sp>
    </p:spTree>
    <p:extLst>
      <p:ext uri="{BB962C8B-B14F-4D97-AF65-F5344CB8AC3E}">
        <p14:creationId xmlns:p14="http://schemas.microsoft.com/office/powerpoint/2010/main" val="434816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dirty="0"/>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4</a:t>
            </a:fld>
            <a:endParaRPr lang="en-GB" altLang="en-US">
              <a:latin typeface="Corbel" charset="0"/>
            </a:endParaRPr>
          </a:p>
        </p:txBody>
      </p:sp>
    </p:spTree>
    <p:extLst>
      <p:ext uri="{BB962C8B-B14F-4D97-AF65-F5344CB8AC3E}">
        <p14:creationId xmlns:p14="http://schemas.microsoft.com/office/powerpoint/2010/main" val="1479294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0D7F3-EDE1-C147-A04A-D4416A638280}" type="slidenum">
              <a:rPr lang="en-GB" altLang="en-US" smtClean="0"/>
              <a:pPr/>
              <a:t>5</a:t>
            </a:fld>
            <a:endParaRPr lang="en-GB" altLang="en-US"/>
          </a:p>
        </p:txBody>
      </p:sp>
    </p:spTree>
    <p:extLst>
      <p:ext uri="{BB962C8B-B14F-4D97-AF65-F5344CB8AC3E}">
        <p14:creationId xmlns:p14="http://schemas.microsoft.com/office/powerpoint/2010/main" val="839250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dirty="0"/>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6</a:t>
            </a:fld>
            <a:endParaRPr lang="en-GB" altLang="en-US">
              <a:latin typeface="Corbel" charset="0"/>
            </a:endParaRPr>
          </a:p>
        </p:txBody>
      </p:sp>
    </p:spTree>
    <p:extLst>
      <p:ext uri="{BB962C8B-B14F-4D97-AF65-F5344CB8AC3E}">
        <p14:creationId xmlns:p14="http://schemas.microsoft.com/office/powerpoint/2010/main" val="4043754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dirty="0"/>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7</a:t>
            </a:fld>
            <a:endParaRPr lang="en-GB" altLang="en-US">
              <a:latin typeface="Corbel" charset="0"/>
            </a:endParaRPr>
          </a:p>
        </p:txBody>
      </p:sp>
    </p:spTree>
    <p:extLst>
      <p:ext uri="{BB962C8B-B14F-4D97-AF65-F5344CB8AC3E}">
        <p14:creationId xmlns:p14="http://schemas.microsoft.com/office/powerpoint/2010/main" val="2664069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dirty="0"/>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FB4F9BF6-D3B1-944E-933E-B1B31B3498E1}" type="slidenum">
              <a:rPr lang="en-GB" altLang="en-US">
                <a:latin typeface="Corbel" charset="0"/>
              </a:rPr>
              <a:pPr/>
              <a:t>8</a:t>
            </a:fld>
            <a:endParaRPr lang="en-GB" altLang="en-US">
              <a:latin typeface="Corbel" charset="0"/>
            </a:endParaRPr>
          </a:p>
        </p:txBody>
      </p:sp>
    </p:spTree>
    <p:extLst>
      <p:ext uri="{BB962C8B-B14F-4D97-AF65-F5344CB8AC3E}">
        <p14:creationId xmlns:p14="http://schemas.microsoft.com/office/powerpoint/2010/main" val="2231425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0D7F3-EDE1-C147-A04A-D4416A638280}" type="slidenum">
              <a:rPr lang="en-GB" altLang="en-US" smtClean="0"/>
              <a:pPr/>
              <a:t>9</a:t>
            </a:fld>
            <a:endParaRPr lang="en-GB" altLang="en-US"/>
          </a:p>
        </p:txBody>
      </p:sp>
    </p:spTree>
    <p:extLst>
      <p:ext uri="{BB962C8B-B14F-4D97-AF65-F5344CB8AC3E}">
        <p14:creationId xmlns:p14="http://schemas.microsoft.com/office/powerpoint/2010/main" val="3847146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 Blue templat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999" y="3355200"/>
            <a:ext cx="7902435" cy="456728"/>
          </a:xfrm>
        </p:spPr>
        <p:txBody>
          <a:bodyPr wrap="square">
            <a:spAutoFit/>
          </a:bodyPr>
          <a:lstStyle>
            <a:lvl1pPr>
              <a:defRPr lang="en-GB" sz="2800" dirty="0">
                <a:solidFill>
                  <a:schemeClr val="tx2"/>
                </a:solidFill>
                <a:latin typeface="+mn-lt"/>
                <a:ea typeface="+mj-ea"/>
                <a:cs typeface="+mj-cs"/>
              </a:defRPr>
            </a:lvl1pPr>
          </a:lstStyle>
          <a:p>
            <a:pPr lvl="0"/>
            <a:r>
              <a:rPr lang="en-US"/>
              <a:t>Click to edit Master subtitle style</a:t>
            </a:r>
            <a:endParaRPr lang="en-GB" dirty="0"/>
          </a:p>
        </p:txBody>
      </p:sp>
      <p:sp>
        <p:nvSpPr>
          <p:cNvPr id="2" name="Title 1"/>
          <p:cNvSpPr>
            <a:spLocks noGrp="1"/>
          </p:cNvSpPr>
          <p:nvPr>
            <p:ph type="ctrTitle"/>
          </p:nvPr>
        </p:nvSpPr>
        <p:spPr>
          <a:xfrm>
            <a:off x="540000" y="2856637"/>
            <a:ext cx="7902434" cy="503215"/>
          </a:xfrm>
        </p:spPr>
        <p:txBody>
          <a:bodyPr/>
          <a:lstStyle>
            <a:lvl1pPr algn="l">
              <a:lnSpc>
                <a:spcPct val="109000"/>
              </a:lnSpc>
              <a:defRPr sz="3200">
                <a:solidFill>
                  <a:srgbClr val="EEF2EC"/>
                </a:solidFill>
              </a:defRPr>
            </a:lvl1pPr>
          </a:lstStyle>
          <a:p>
            <a:r>
              <a:rPr lang="en-US"/>
              <a:t>Click to edit Master title style</a:t>
            </a:r>
            <a:endParaRPr lang="en-GB" dirty="0"/>
          </a:p>
        </p:txBody>
      </p:sp>
      <p:sp>
        <p:nvSpPr>
          <p:cNvPr id="10" name="Text Placeholder 9"/>
          <p:cNvSpPr>
            <a:spLocks noGrp="1"/>
          </p:cNvSpPr>
          <p:nvPr>
            <p:ph type="body" sz="quarter" idx="10"/>
          </p:nvPr>
        </p:nvSpPr>
        <p:spPr>
          <a:xfrm>
            <a:off x="540000" y="5605544"/>
            <a:ext cx="4097551" cy="902123"/>
          </a:xfrm>
        </p:spPr>
        <p:txBody>
          <a:bodyPr/>
          <a:lstStyle>
            <a:lvl1pPr marL="0" indent="0">
              <a:lnSpc>
                <a:spcPct val="117000"/>
              </a:lnSpc>
              <a:buFont typeface="Arial" charset="0"/>
              <a:buNone/>
              <a:defRPr sz="1500">
                <a:solidFill>
                  <a:srgbClr val="EEF2EC"/>
                </a:solidFill>
              </a:defRPr>
            </a:lvl1pPr>
            <a:lvl2pPr marL="0" indent="0">
              <a:lnSpc>
                <a:spcPct val="117000"/>
              </a:lnSpc>
              <a:buFont typeface="Arial" charset="0"/>
              <a:buNone/>
              <a:defRPr sz="1500">
                <a:solidFill>
                  <a:srgbClr val="EEF2EC"/>
                </a:solidFill>
              </a:defRPr>
            </a:lvl2pPr>
            <a:lvl3pPr marL="0" indent="0">
              <a:lnSpc>
                <a:spcPct val="117000"/>
              </a:lnSpc>
              <a:buNone/>
              <a:defRPr sz="1500">
                <a:solidFill>
                  <a:schemeClr val="tx2"/>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15" name="Text Placeholder 9"/>
          <p:cNvSpPr>
            <a:spLocks noGrp="1"/>
          </p:cNvSpPr>
          <p:nvPr>
            <p:ph type="body" sz="quarter" idx="11"/>
          </p:nvPr>
        </p:nvSpPr>
        <p:spPr>
          <a:xfrm>
            <a:off x="540000" y="573969"/>
            <a:ext cx="4097551" cy="270074"/>
          </a:xfrm>
        </p:spPr>
        <p:txBody>
          <a:bodyPr>
            <a:spAutoFit/>
          </a:bodyPr>
          <a:lstStyle>
            <a:lvl1pPr marL="0" indent="0">
              <a:lnSpc>
                <a:spcPct val="117000"/>
              </a:lnSpc>
              <a:buFont typeface="Arial" charset="0"/>
              <a:buNone/>
              <a:defRPr sz="1500">
                <a:solidFill>
                  <a:srgbClr val="EEF2EC"/>
                </a:solidFill>
                <a:latin typeface="+mn-lt"/>
              </a:defRPr>
            </a:lvl1pPr>
            <a:lvl2pPr marL="0" indent="0">
              <a:lnSpc>
                <a:spcPct val="117000"/>
              </a:lnSpc>
              <a:buFont typeface="Arial" charset="0"/>
              <a:buNone/>
              <a:defRPr sz="1500">
                <a:solidFill>
                  <a:srgbClr val="EEF2EC"/>
                </a:solidFill>
              </a:defRPr>
            </a:lvl2pPr>
            <a:lvl3pPr marL="0" indent="0">
              <a:lnSpc>
                <a:spcPct val="117000"/>
              </a:lnSpc>
              <a:buNone/>
              <a:defRPr sz="1500">
                <a:solidFill>
                  <a:schemeClr val="tx2"/>
                </a:solidFill>
              </a:defRPr>
            </a:lvl3pPr>
            <a:lvl4pPr>
              <a:defRPr>
                <a:solidFill>
                  <a:srgbClr val="FFFFFF"/>
                </a:solidFill>
              </a:defRPr>
            </a:lvl4pPr>
            <a:lvl5pPr>
              <a:defRPr>
                <a:solidFill>
                  <a:srgbClr val="FFFFFF"/>
                </a:solidFill>
              </a:defRPr>
            </a:lvl5pPr>
          </a:lstStyle>
          <a:p>
            <a:pPr lvl="0"/>
            <a:r>
              <a:rPr lang="en-US"/>
              <a:t>Click to edit Master text styles</a:t>
            </a:r>
          </a:p>
        </p:txBody>
      </p:sp>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2581" y="2970213"/>
            <a:ext cx="3227479" cy="8595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4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 column – Text + large image – Blue template">
    <p:spTree>
      <p:nvGrpSpPr>
        <p:cNvPr id="1" name=""/>
        <p:cNvGrpSpPr/>
        <p:nvPr/>
      </p:nvGrpSpPr>
      <p:grpSpPr>
        <a:xfrm>
          <a:off x="0" y="0"/>
          <a:ext cx="0" cy="0"/>
          <a:chOff x="0" y="0"/>
          <a:chExt cx="0" cy="0"/>
        </a:xfrm>
      </p:grpSpPr>
      <p:sp>
        <p:nvSpPr>
          <p:cNvPr id="5" name="Picture Placeholder 4"/>
          <p:cNvSpPr>
            <a:spLocks noGrp="1"/>
          </p:cNvSpPr>
          <p:nvPr>
            <p:ph type="pic" sz="quarter" idx="19"/>
          </p:nvPr>
        </p:nvSpPr>
        <p:spPr>
          <a:xfrm>
            <a:off x="6168855" y="0"/>
            <a:ext cx="6023145" cy="6857999"/>
          </a:xfrm>
        </p:spPr>
        <p:txBody>
          <a:bodyPr/>
          <a:lstStyle/>
          <a:p>
            <a:pPr lvl="0"/>
            <a:r>
              <a:rPr lang="en-US" noProof="0"/>
              <a:t>Click icon to add picture</a:t>
            </a:r>
            <a:endParaRPr lang="en-GB" noProof="0" dirty="0"/>
          </a:p>
        </p:txBody>
      </p:sp>
      <p:sp>
        <p:nvSpPr>
          <p:cNvPr id="2" name="Title 1"/>
          <p:cNvSpPr>
            <a:spLocks noGrp="1"/>
          </p:cNvSpPr>
          <p:nvPr>
            <p:ph type="title"/>
          </p:nvPr>
        </p:nvSpPr>
        <p:spPr>
          <a:xfrm>
            <a:off x="540977" y="567101"/>
            <a:ext cx="5483696" cy="613999"/>
          </a:xfrm>
        </p:spPr>
        <p:txBody>
          <a:bodyPr rIns="0"/>
          <a:lstStyle>
            <a:lvl1pPr>
              <a:defRPr sz="3000"/>
            </a:lvl1pPr>
          </a:lstStyle>
          <a:p>
            <a:r>
              <a:rPr lang="en-US"/>
              <a:t>Click to edit Master title style</a:t>
            </a:r>
            <a:endParaRPr lang="en-GB" dirty="0"/>
          </a:p>
        </p:txBody>
      </p:sp>
      <p:sp>
        <p:nvSpPr>
          <p:cNvPr id="11" name="Text Placeholder 5"/>
          <p:cNvSpPr>
            <a:spLocks noGrp="1"/>
          </p:cNvSpPr>
          <p:nvPr>
            <p:ph type="body" sz="quarter" idx="18"/>
          </p:nvPr>
        </p:nvSpPr>
        <p:spPr>
          <a:xfrm>
            <a:off x="6286356" y="661060"/>
            <a:ext cx="5375915" cy="387927"/>
          </a:xfrm>
        </p:spPr>
        <p:txBody>
          <a:bodyPr/>
          <a:lstStyle>
            <a:lvl1pPr>
              <a:lnSpc>
                <a:spcPct val="100000"/>
              </a:lnSpc>
              <a:defRPr sz="1000">
                <a:solidFill>
                  <a:srgbClr val="FFFFFF"/>
                </a:solidFill>
              </a:defRPr>
            </a:lvl1pPr>
            <a:lvl2pPr>
              <a:lnSpc>
                <a:spcPct val="100000"/>
              </a:lnSpc>
              <a:defRPr sz="1000">
                <a:solidFill>
                  <a:srgbClr val="FFFFFF"/>
                </a:solidFill>
              </a:defRPr>
            </a:lvl2pPr>
          </a:lstStyle>
          <a:p>
            <a:pPr lvl="0"/>
            <a:r>
              <a:rPr lang="en-US"/>
              <a:t>Click to edit Master text styles</a:t>
            </a:r>
          </a:p>
          <a:p>
            <a:pPr lvl="1"/>
            <a:r>
              <a:rPr lang="en-US"/>
              <a:t>Second level</a:t>
            </a:r>
          </a:p>
        </p:txBody>
      </p:sp>
      <p:sp>
        <p:nvSpPr>
          <p:cNvPr id="9" name="Slide Number Placeholder 9"/>
          <p:cNvSpPr>
            <a:spLocks noGrp="1"/>
          </p:cNvSpPr>
          <p:nvPr>
            <p:ph type="sldNum" sz="quarter" idx="21"/>
          </p:nvPr>
        </p:nvSpPr>
        <p:spPr/>
        <p:txBody>
          <a:bodyPr/>
          <a:lstStyle>
            <a:lvl1pPr>
              <a:defRPr/>
            </a:lvl1pPr>
          </a:lstStyle>
          <a:p>
            <a:fld id="{C2CDEF37-006E-254D-A210-0434C0C6BB13}" type="slidenum">
              <a:rPr lang="uk-UA" altLang="en-US" smtClean="0"/>
              <a:pPr/>
              <a:t>‹#›</a:t>
            </a:fld>
            <a:endParaRPr lang="uk-UA" altLang="en-US"/>
          </a:p>
        </p:txBody>
      </p:sp>
      <p:pic>
        <p:nvPicPr>
          <p:cNvPr id="1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p:cNvSpPr>
            <a:spLocks noGrp="1"/>
          </p:cNvSpPr>
          <p:nvPr>
            <p:ph idx="22"/>
          </p:nvPr>
        </p:nvSpPr>
        <p:spPr>
          <a:xfrm>
            <a:off x="540000" y="1548400"/>
            <a:ext cx="5478179" cy="3220368"/>
          </a:xfrm>
        </p:spPr>
        <p:txBody>
          <a:bodyPr/>
          <a:lstStyle>
            <a:lvl1pPr>
              <a:spcAft>
                <a:spcPts val="1200"/>
              </a:spcAft>
              <a:defRPr b="0" i="0">
                <a:latin typeface="+mn-lt"/>
                <a:ea typeface="Hind Medium" charset="0"/>
                <a:cs typeface="Hind Medium" charset="0"/>
              </a:defRPr>
            </a:lvl1pPr>
            <a:lvl2pPr>
              <a:lnSpc>
                <a:spcPct val="114000"/>
              </a:lnSpc>
              <a:defRPr sz="1800">
                <a:latin typeface="+mn-lt"/>
              </a:defRPr>
            </a:lvl2pPr>
            <a:lvl3pPr>
              <a:lnSpc>
                <a:spcPct val="114000"/>
              </a:lnSpc>
              <a:spcAft>
                <a:spcPts val="0"/>
              </a:spcAft>
              <a:defRPr sz="1800">
                <a:latin typeface="+mn-lt"/>
              </a:defRPr>
            </a:lvl3pPr>
            <a:lvl4pPr>
              <a:lnSpc>
                <a:spcPct val="114000"/>
              </a:lnSpc>
              <a:defRPr sz="1800">
                <a:latin typeface="+mn-lt"/>
              </a:defRPr>
            </a:lvl4pPr>
            <a:lvl5pPr>
              <a:lnSpc>
                <a:spcPct val="114000"/>
              </a:lnSpc>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 column – Text + content – Blue">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40976" y="567101"/>
            <a:ext cx="11121296" cy="537799"/>
          </a:xfrm>
        </p:spPr>
        <p:txBody>
          <a:bodyPr rIns="0"/>
          <a:lstStyle>
            <a:lvl1pPr>
              <a:defRPr sz="3000"/>
            </a:lvl1pPr>
          </a:lstStyle>
          <a:p>
            <a:r>
              <a:rPr lang="en-US" noProof="0"/>
              <a:t>Click to edit Master title style</a:t>
            </a:r>
            <a:endParaRPr lang="en-GB" noProof="0" dirty="0"/>
          </a:p>
        </p:txBody>
      </p:sp>
      <p:sp>
        <p:nvSpPr>
          <p:cNvPr id="5" name="Slide Number Placeholder 9"/>
          <p:cNvSpPr>
            <a:spLocks noGrp="1"/>
          </p:cNvSpPr>
          <p:nvPr>
            <p:ph type="sldNum" sz="quarter" idx="11"/>
          </p:nvPr>
        </p:nvSpPr>
        <p:spPr/>
        <p:txBody>
          <a:bodyPr/>
          <a:lstStyle>
            <a:lvl1pPr>
              <a:defRPr/>
            </a:lvl1pPr>
          </a:lstStyle>
          <a:p>
            <a:fld id="{F49E1E4A-834C-074E-9FF0-961A1F8067B6}" type="slidenum">
              <a:rPr lang="en-GB" altLang="en-US" noProof="0" smtClean="0"/>
              <a:pPr/>
              <a:t>‹#›</a:t>
            </a:fld>
            <a:endParaRPr lang="en-GB" altLang="en-US" noProof="0"/>
          </a:p>
        </p:txBody>
      </p:sp>
      <p:pic>
        <p:nvPicPr>
          <p:cNvPr id="6"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ag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Blue subsection divi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0000" y="4279119"/>
            <a:ext cx="5715734" cy="805092"/>
          </a:xfrm>
        </p:spPr>
        <p:txBody>
          <a:bodyPr wrap="square">
            <a:spAutoFit/>
          </a:bodyPr>
          <a:lstStyle>
            <a:lvl1pPr>
              <a:defRPr lang="en-GB" sz="2400" dirty="0">
                <a:solidFill>
                  <a:srgbClr val="EEF2EC"/>
                </a:solidFill>
                <a:latin typeface="+mn-lt"/>
                <a:ea typeface="+mj-ea"/>
                <a:cs typeface="+mj-cs"/>
              </a:defRPr>
            </a:lvl1pPr>
          </a:lstStyle>
          <a:p>
            <a:pPr lvl="0"/>
            <a:r>
              <a:rPr lang="en-US"/>
              <a:t>Click to edit Master subtitle style</a:t>
            </a:r>
            <a:endParaRPr lang="en-GB" dirty="0"/>
          </a:p>
        </p:txBody>
      </p:sp>
      <p:sp>
        <p:nvSpPr>
          <p:cNvPr id="2" name="Title 1"/>
          <p:cNvSpPr>
            <a:spLocks noGrp="1"/>
          </p:cNvSpPr>
          <p:nvPr>
            <p:ph type="ctrTitle"/>
          </p:nvPr>
        </p:nvSpPr>
        <p:spPr>
          <a:xfrm>
            <a:off x="540000" y="2461259"/>
            <a:ext cx="11127883" cy="768224"/>
          </a:xfrm>
        </p:spPr>
        <p:txBody>
          <a:bodyPr/>
          <a:lstStyle>
            <a:lvl1pPr algn="l">
              <a:lnSpc>
                <a:spcPct val="104000"/>
              </a:lnSpc>
              <a:defRPr sz="4800">
                <a:solidFill>
                  <a:srgbClr val="EEF2EC"/>
                </a:solidFill>
              </a:defRPr>
            </a:lvl1pPr>
          </a:lstStyle>
          <a:p>
            <a:r>
              <a:rPr lang="en-US"/>
              <a:t>Click to edit Master title style</a:t>
            </a:r>
            <a:endParaRPr lang="en-GB" dirty="0"/>
          </a:p>
        </p:txBody>
      </p:sp>
      <p:sp>
        <p:nvSpPr>
          <p:cNvPr id="6" name="Slide Number Placeholder 9"/>
          <p:cNvSpPr>
            <a:spLocks noGrp="1"/>
          </p:cNvSpPr>
          <p:nvPr>
            <p:ph type="sldNum" sz="quarter" idx="11"/>
          </p:nvPr>
        </p:nvSpPr>
        <p:spPr/>
        <p:txBody>
          <a:bodyPr/>
          <a:lstStyle>
            <a:lvl1pPr>
              <a:defRPr>
                <a:solidFill>
                  <a:srgbClr val="EEF2EC"/>
                </a:solidFill>
              </a:defRPr>
            </a:lvl1pPr>
          </a:lstStyle>
          <a:p>
            <a:fld id="{4B8AB820-61DF-364A-B4AF-D19149734C14}" type="slidenum">
              <a:rPr lang="uk-UA" altLang="en-US" smtClean="0"/>
              <a:pPr/>
              <a:t>‹#›</a:t>
            </a:fld>
            <a:endParaRPr lang="uk-UA" altLang="en-US"/>
          </a:p>
        </p:txBody>
      </p:sp>
      <p:pic>
        <p:nvPicPr>
          <p:cNvPr id="7"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Purple subsection divi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0000" y="4279119"/>
            <a:ext cx="5715734" cy="805092"/>
          </a:xfrm>
        </p:spPr>
        <p:txBody>
          <a:bodyPr wrap="square">
            <a:spAutoFit/>
          </a:bodyPr>
          <a:lstStyle>
            <a:lvl1pPr>
              <a:defRPr lang="en-GB" sz="2400" dirty="0">
                <a:solidFill>
                  <a:srgbClr val="EEF2EC"/>
                </a:solidFill>
                <a:latin typeface="+mn-lt"/>
                <a:ea typeface="+mj-ea"/>
                <a:cs typeface="+mj-cs"/>
              </a:defRPr>
            </a:lvl1pPr>
          </a:lstStyle>
          <a:p>
            <a:pPr lvl="0"/>
            <a:r>
              <a:rPr lang="en-US"/>
              <a:t>Click to edit Master subtitle style</a:t>
            </a:r>
            <a:endParaRPr lang="en-GB" dirty="0"/>
          </a:p>
        </p:txBody>
      </p:sp>
      <p:sp>
        <p:nvSpPr>
          <p:cNvPr id="2" name="Title 1"/>
          <p:cNvSpPr>
            <a:spLocks noGrp="1"/>
          </p:cNvSpPr>
          <p:nvPr>
            <p:ph type="ctrTitle"/>
          </p:nvPr>
        </p:nvSpPr>
        <p:spPr>
          <a:xfrm>
            <a:off x="540000" y="2461259"/>
            <a:ext cx="11127883" cy="768224"/>
          </a:xfrm>
        </p:spPr>
        <p:txBody>
          <a:bodyPr/>
          <a:lstStyle>
            <a:lvl1pPr algn="l">
              <a:lnSpc>
                <a:spcPct val="104000"/>
              </a:lnSpc>
              <a:defRPr sz="4800">
                <a:solidFill>
                  <a:srgbClr val="EEF2EC"/>
                </a:solidFill>
              </a:defRPr>
            </a:lvl1pPr>
          </a:lstStyle>
          <a:p>
            <a:r>
              <a:rPr lang="en-US"/>
              <a:t>Click to edit Master title style</a:t>
            </a:r>
            <a:endParaRPr lang="en-GB" dirty="0"/>
          </a:p>
        </p:txBody>
      </p:sp>
      <p:sp>
        <p:nvSpPr>
          <p:cNvPr id="6" name="Slide Number Placeholder 9"/>
          <p:cNvSpPr>
            <a:spLocks noGrp="1"/>
          </p:cNvSpPr>
          <p:nvPr>
            <p:ph type="sldNum" sz="quarter" idx="11"/>
          </p:nvPr>
        </p:nvSpPr>
        <p:spPr/>
        <p:txBody>
          <a:bodyPr/>
          <a:lstStyle>
            <a:lvl1pPr>
              <a:defRPr>
                <a:solidFill>
                  <a:srgbClr val="EEF2EC"/>
                </a:solidFill>
              </a:defRPr>
            </a:lvl1pPr>
          </a:lstStyle>
          <a:p>
            <a:fld id="{68C4A143-42F1-CD4D-A024-23DD4025078D}" type="slidenum">
              <a:rPr lang="uk-UA" altLang="en-US" smtClean="0"/>
              <a:pPr/>
              <a:t>‹#›</a:t>
            </a:fld>
            <a:endParaRPr lang="uk-UA" altLang="en-US"/>
          </a:p>
        </p:txBody>
      </p:sp>
      <p:pic>
        <p:nvPicPr>
          <p:cNvPr id="7"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Quote/statement – Blue templat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a:spLocks noGrp="1"/>
          </p:cNvSpPr>
          <p:nvPr>
            <p:ph idx="1" hasCustomPrompt="1"/>
          </p:nvPr>
        </p:nvSpPr>
        <p:spPr>
          <a:xfrm>
            <a:off x="533250" y="525600"/>
            <a:ext cx="11129022" cy="5572800"/>
          </a:xfrm>
        </p:spPr>
        <p:txBody>
          <a:bodyPr anchor="ctr"/>
          <a:lstStyle>
            <a:lvl1pPr algn="ctr">
              <a:lnSpc>
                <a:spcPct val="110000"/>
              </a:lnSpc>
              <a:spcAft>
                <a:spcPts val="2000"/>
              </a:spcAft>
              <a:defRPr sz="3600" b="0" i="0" spc="50" baseline="0">
                <a:solidFill>
                  <a:srgbClr val="EEF2EC"/>
                </a:solidFill>
                <a:latin typeface="+mn-lt"/>
                <a:ea typeface="Hind Medium" charset="0"/>
                <a:cs typeface="Hind Medium" charset="0"/>
              </a:defRPr>
            </a:lvl1pPr>
            <a:lvl2pPr algn="ctr">
              <a:lnSpc>
                <a:spcPct val="110000"/>
              </a:lnSpc>
              <a:defRPr b="0" i="0">
                <a:solidFill>
                  <a:srgbClr val="EEF2EC"/>
                </a:solidFill>
                <a:latin typeface="Hind Medium" charset="0"/>
                <a:ea typeface="Hind Medium" charset="0"/>
                <a:cs typeface="Hind Medium" charset="0"/>
              </a:defRPr>
            </a:lvl2pPr>
            <a:lvl3pPr>
              <a:spcAft>
                <a:spcPts val="1500"/>
              </a:spcAft>
              <a:defRPr/>
            </a:lvl3pPr>
          </a:lstStyle>
          <a:p>
            <a:pPr lvl="0"/>
            <a:r>
              <a:rPr lang="en-US" dirty="0"/>
              <a:t>Large quote or statement style</a:t>
            </a:r>
          </a:p>
          <a:p>
            <a:pPr lvl="1"/>
            <a:r>
              <a:rPr lang="en-US" dirty="0"/>
              <a:t>Supporting content</a:t>
            </a:r>
            <a:endParaRPr lang="en-GB" dirty="0"/>
          </a:p>
        </p:txBody>
      </p:sp>
      <p:sp>
        <p:nvSpPr>
          <p:cNvPr id="5" name="Slide Number Placeholder 9"/>
          <p:cNvSpPr>
            <a:spLocks noGrp="1"/>
          </p:cNvSpPr>
          <p:nvPr>
            <p:ph type="sldNum" sz="quarter" idx="11"/>
          </p:nvPr>
        </p:nvSpPr>
        <p:spPr/>
        <p:txBody>
          <a:bodyPr/>
          <a:lstStyle>
            <a:lvl1pPr>
              <a:defRPr>
                <a:solidFill>
                  <a:srgbClr val="EEF2EC"/>
                </a:solidFill>
              </a:defRPr>
            </a:lvl1pPr>
          </a:lstStyle>
          <a:p>
            <a:fld id="{DBE5F007-28FD-B845-A833-24BC97E499D9}" type="slidenum">
              <a:rPr lang="uk-UA" altLang="en-US" smtClean="0"/>
              <a:pPr/>
              <a:t>‹#›</a:t>
            </a:fld>
            <a:endParaRPr lang="uk-UA" altLang="en-US"/>
          </a:p>
        </p:txBody>
      </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hank you – Blue templat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65"/>
          <p:cNvSpPr txBox="1">
            <a:spLocks/>
          </p:cNvSpPr>
          <p:nvPr/>
        </p:nvSpPr>
        <p:spPr>
          <a:xfrm>
            <a:off x="6173788" y="4367213"/>
            <a:ext cx="1812925" cy="901700"/>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GB" dirty="0"/>
              <a:t>Visit us at</a:t>
            </a:r>
          </a:p>
          <a:p>
            <a:pPr lvl="1" fontAlgn="auto">
              <a:spcAft>
                <a:spcPts val="0"/>
              </a:spcAft>
              <a:defRPr/>
            </a:pPr>
            <a:r>
              <a:rPr lang="en-GB" dirty="0"/>
              <a:t>www.internetsociety.org</a:t>
            </a:r>
          </a:p>
          <a:p>
            <a:pPr fontAlgn="auto">
              <a:spcAft>
                <a:spcPts val="0"/>
              </a:spcAft>
              <a:defRPr/>
            </a:pPr>
            <a:r>
              <a:rPr lang="en-GB" dirty="0"/>
              <a:t>Follow us</a:t>
            </a:r>
          </a:p>
          <a:p>
            <a:pPr fontAlgn="auto">
              <a:spcAft>
                <a:spcPts val="0"/>
              </a:spcAft>
              <a:defRPr/>
            </a:pPr>
            <a:r>
              <a:rPr lang="en-GB" dirty="0"/>
              <a:t>@internetsociety</a:t>
            </a:r>
          </a:p>
        </p:txBody>
      </p:sp>
      <p:sp>
        <p:nvSpPr>
          <p:cNvPr id="5" name="Text Placeholder 7"/>
          <p:cNvSpPr txBox="1">
            <a:spLocks/>
          </p:cNvSpPr>
          <p:nvPr/>
        </p:nvSpPr>
        <p:spPr>
          <a:xfrm>
            <a:off x="8056563" y="4367213"/>
            <a:ext cx="1812925" cy="901700"/>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GB" dirty="0"/>
              <a:t>Galerie Jean-Malbuisson 15, </a:t>
            </a:r>
            <a:br>
              <a:rPr lang="en-GB" dirty="0"/>
            </a:br>
            <a:r>
              <a:rPr lang="en-GB" dirty="0"/>
              <a:t>CH-1204 Geneva, </a:t>
            </a:r>
            <a:br>
              <a:rPr lang="en-GB" dirty="0"/>
            </a:br>
            <a:r>
              <a:rPr lang="en-GB" dirty="0"/>
              <a:t>Switzerland.</a:t>
            </a:r>
            <a:br>
              <a:rPr lang="en-GB" dirty="0"/>
            </a:br>
            <a:r>
              <a:rPr lang="en-GB" dirty="0"/>
              <a:t>+41 22 807 1444</a:t>
            </a:r>
          </a:p>
          <a:p>
            <a:pPr fontAlgn="auto">
              <a:spcAft>
                <a:spcPts val="0"/>
              </a:spcAft>
              <a:defRPr/>
            </a:pPr>
            <a:endParaRPr lang="en-GB" dirty="0"/>
          </a:p>
          <a:p>
            <a:pPr fontAlgn="auto">
              <a:spcAft>
                <a:spcPts val="0"/>
              </a:spcAft>
              <a:defRPr/>
            </a:pPr>
            <a:endParaRPr lang="en-GB" dirty="0"/>
          </a:p>
        </p:txBody>
      </p:sp>
      <p:sp>
        <p:nvSpPr>
          <p:cNvPr id="6" name="Text Placeholder 8"/>
          <p:cNvSpPr txBox="1">
            <a:spLocks/>
          </p:cNvSpPr>
          <p:nvPr/>
        </p:nvSpPr>
        <p:spPr>
          <a:xfrm>
            <a:off x="9932988" y="4367213"/>
            <a:ext cx="1812925" cy="901700"/>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de-DE" dirty="0"/>
              <a:t>1775 Wiehle Avenue, </a:t>
            </a:r>
            <a:br>
              <a:rPr lang="de-DE" dirty="0"/>
            </a:br>
            <a:r>
              <a:rPr lang="de-DE" dirty="0"/>
              <a:t>Suite 201, Reston, VA </a:t>
            </a:r>
            <a:br>
              <a:rPr lang="de-DE" dirty="0"/>
            </a:br>
            <a:r>
              <a:rPr lang="de-DE" dirty="0"/>
              <a:t>20190-5108 USA. </a:t>
            </a:r>
            <a:br>
              <a:rPr lang="de-DE" dirty="0"/>
            </a:br>
            <a:r>
              <a:rPr lang="de-DE" dirty="0"/>
              <a:t>+1 703 439 2120</a:t>
            </a:r>
          </a:p>
          <a:p>
            <a:pPr fontAlgn="auto">
              <a:spcAft>
                <a:spcPts val="0"/>
              </a:spcAft>
              <a:defRPr/>
            </a:pPr>
            <a:endParaRPr lang="de-DE" dirty="0"/>
          </a:p>
          <a:p>
            <a:pPr fontAlgn="auto">
              <a:spcAft>
                <a:spcPts val="0"/>
              </a:spcAft>
              <a:defRPr/>
            </a:pPr>
            <a:endParaRPr lang="en-GB" dirty="0"/>
          </a:p>
        </p:txBody>
      </p:sp>
      <p:sp>
        <p:nvSpPr>
          <p:cNvPr id="7" name="Title 4"/>
          <p:cNvSpPr txBox="1">
            <a:spLocks/>
          </p:cNvSpPr>
          <p:nvPr/>
        </p:nvSpPr>
        <p:spPr>
          <a:xfrm>
            <a:off x="540000" y="2281238"/>
            <a:ext cx="9001125" cy="1006475"/>
          </a:xfrm>
          <a:prstGeom prst="rect">
            <a:avLst/>
          </a:prstGeom>
        </p:spPr>
        <p:txBody>
          <a:bodyPr lIns="0" tIns="0" rIns="0" bIns="0">
            <a:spAutoFit/>
          </a:bodyPr>
          <a:lstStyle>
            <a:lvl1pPr algn="l" defTabSz="914400" rtl="0" eaLnBrk="1" latinLnBrk="0" hangingPunct="1">
              <a:lnSpc>
                <a:spcPct val="109000"/>
              </a:lnSpc>
              <a:spcBef>
                <a:spcPct val="0"/>
              </a:spcBef>
              <a:buNone/>
              <a:defRPr sz="6000" kern="1200" spc="20">
                <a:solidFill>
                  <a:schemeClr val="bg1"/>
                </a:solidFill>
                <a:latin typeface="+mj-lt"/>
                <a:ea typeface="+mj-ea"/>
                <a:cs typeface="+mj-cs"/>
              </a:defRPr>
            </a:lvl1pPr>
          </a:lstStyle>
          <a:p>
            <a:pPr fontAlgn="auto">
              <a:spcAft>
                <a:spcPts val="0"/>
              </a:spcAft>
              <a:defRPr/>
            </a:pPr>
            <a:r>
              <a:rPr lang="en-GB" dirty="0"/>
              <a:t>Thank you.</a:t>
            </a:r>
          </a:p>
        </p:txBody>
      </p:sp>
      <p:sp>
        <p:nvSpPr>
          <p:cNvPr id="10" name="Text Placeholder 9"/>
          <p:cNvSpPr>
            <a:spLocks noGrp="1"/>
          </p:cNvSpPr>
          <p:nvPr>
            <p:ph type="body" sz="quarter" idx="10"/>
          </p:nvPr>
        </p:nvSpPr>
        <p:spPr>
          <a:xfrm>
            <a:off x="540000" y="4351780"/>
            <a:ext cx="4097551" cy="902123"/>
          </a:xfrm>
        </p:spPr>
        <p:txBody>
          <a:bodyPr/>
          <a:lstStyle>
            <a:lvl1pPr marL="0" indent="0">
              <a:lnSpc>
                <a:spcPct val="117000"/>
              </a:lnSpc>
              <a:buFont typeface="Arial" charset="0"/>
              <a:buNone/>
              <a:defRPr sz="1500">
                <a:solidFill>
                  <a:srgbClr val="EEF2EC"/>
                </a:solidFill>
              </a:defRPr>
            </a:lvl1pPr>
            <a:lvl2pPr marL="0" indent="0">
              <a:lnSpc>
                <a:spcPct val="117000"/>
              </a:lnSpc>
              <a:buFont typeface="Arial" charset="0"/>
              <a:buNone/>
              <a:defRPr sz="1500">
                <a:solidFill>
                  <a:schemeClr val="bg1"/>
                </a:solidFill>
              </a:defRPr>
            </a:lvl2pPr>
            <a:lvl3pPr marL="0" indent="0">
              <a:lnSpc>
                <a:spcPct val="117000"/>
              </a:lnSpc>
              <a:buNone/>
              <a:defRPr sz="1500">
                <a:solidFill>
                  <a:schemeClr val="tx2"/>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9" name="Slide Number Placeholder 9"/>
          <p:cNvSpPr>
            <a:spLocks noGrp="1"/>
          </p:cNvSpPr>
          <p:nvPr>
            <p:ph type="sldNum" sz="quarter" idx="12"/>
          </p:nvPr>
        </p:nvSpPr>
        <p:spPr/>
        <p:txBody>
          <a:bodyPr/>
          <a:lstStyle>
            <a:lvl1pPr>
              <a:defRPr>
                <a:solidFill>
                  <a:srgbClr val="EEF2EC"/>
                </a:solidFill>
              </a:defRPr>
            </a:lvl1pPr>
          </a:lstStyle>
          <a:p>
            <a:fld id="{18433E0E-72FD-FD40-88BA-BE70973222D5}" type="slidenum">
              <a:rPr lang="uk-UA" altLang="en-US" smtClean="0"/>
              <a:pPr/>
              <a:t>‹#›</a:t>
            </a:fld>
            <a:endParaRPr lang="uk-UA" altLang="en-US"/>
          </a:p>
        </p:txBody>
      </p:sp>
      <p:pic>
        <p:nvPicPr>
          <p:cNvPr id="11"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7"/>
          <p:cNvSpPr txBox="1">
            <a:spLocks/>
          </p:cNvSpPr>
          <p:nvPr userDrawn="1"/>
        </p:nvSpPr>
        <p:spPr>
          <a:xfrm>
            <a:off x="8056563" y="4367213"/>
            <a:ext cx="1812925" cy="901700"/>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GB" b="0" i="0">
                <a:ea typeface="Corbel" charset="0"/>
                <a:cs typeface="Corbel" charset="0"/>
              </a:rPr>
              <a:t>Galerie Jean-Malbuisson 15, </a:t>
            </a:r>
            <a:br>
              <a:rPr lang="en-GB" b="0" i="0">
                <a:ea typeface="Corbel" charset="0"/>
                <a:cs typeface="Corbel" charset="0"/>
              </a:rPr>
            </a:br>
            <a:r>
              <a:rPr lang="en-GB" b="0" i="0">
                <a:ea typeface="Corbel" charset="0"/>
                <a:cs typeface="Corbel" charset="0"/>
              </a:rPr>
              <a:t>CH-1204 Geneva, </a:t>
            </a:r>
            <a:br>
              <a:rPr lang="en-GB" b="0" i="0">
                <a:ea typeface="Corbel" charset="0"/>
                <a:cs typeface="Corbel" charset="0"/>
              </a:rPr>
            </a:br>
            <a:r>
              <a:rPr lang="en-GB" b="0" i="0">
                <a:ea typeface="Corbel" charset="0"/>
                <a:cs typeface="Corbel" charset="0"/>
              </a:rPr>
              <a:t>Switzerland.</a:t>
            </a:r>
            <a:br>
              <a:rPr lang="en-GB" b="0" i="0">
                <a:ea typeface="Corbel" charset="0"/>
                <a:cs typeface="Corbel" charset="0"/>
              </a:rPr>
            </a:br>
            <a:r>
              <a:rPr lang="en-GB" b="0" i="0">
                <a:ea typeface="Corbel" charset="0"/>
                <a:cs typeface="Corbel" charset="0"/>
              </a:rPr>
              <a:t>+41 22 807 1444</a:t>
            </a:r>
          </a:p>
          <a:p>
            <a:pPr fontAlgn="auto">
              <a:spcAft>
                <a:spcPts val="0"/>
              </a:spcAft>
              <a:defRPr/>
            </a:pPr>
            <a:endParaRPr lang="en-GB" b="0" i="0">
              <a:ea typeface="Corbel" charset="0"/>
              <a:cs typeface="Corbel" charset="0"/>
            </a:endParaRPr>
          </a:p>
          <a:p>
            <a:pPr fontAlgn="auto">
              <a:spcAft>
                <a:spcPts val="0"/>
              </a:spcAft>
              <a:defRPr/>
            </a:pPr>
            <a:endParaRPr lang="en-GB" b="0" i="0">
              <a:ea typeface="Corbel" charset="0"/>
              <a:cs typeface="Corbel" charset="0"/>
            </a:endParaRPr>
          </a:p>
        </p:txBody>
      </p:sp>
      <p:sp>
        <p:nvSpPr>
          <p:cNvPr id="14" name="Text Placeholder 8"/>
          <p:cNvSpPr txBox="1">
            <a:spLocks/>
          </p:cNvSpPr>
          <p:nvPr userDrawn="1"/>
        </p:nvSpPr>
        <p:spPr>
          <a:xfrm>
            <a:off x="9932988" y="4367213"/>
            <a:ext cx="1812925" cy="901700"/>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de-DE" b="0" i="0">
                <a:ea typeface="Corbel" charset="0"/>
                <a:cs typeface="Corbel" charset="0"/>
              </a:rPr>
              <a:t>1775 Wiehle Avenue, </a:t>
            </a:r>
            <a:br>
              <a:rPr lang="de-DE" b="0" i="0">
                <a:ea typeface="Corbel" charset="0"/>
                <a:cs typeface="Corbel" charset="0"/>
              </a:rPr>
            </a:br>
            <a:r>
              <a:rPr lang="de-DE" b="0" i="0">
                <a:ea typeface="Corbel" charset="0"/>
                <a:cs typeface="Corbel" charset="0"/>
              </a:rPr>
              <a:t>Suite 201, Reston, VA </a:t>
            </a:r>
            <a:br>
              <a:rPr lang="de-DE" b="0" i="0">
                <a:ea typeface="Corbel" charset="0"/>
                <a:cs typeface="Corbel" charset="0"/>
              </a:rPr>
            </a:br>
            <a:r>
              <a:rPr lang="de-DE" b="0" i="0">
                <a:ea typeface="Corbel" charset="0"/>
                <a:cs typeface="Corbel" charset="0"/>
              </a:rPr>
              <a:t>20190-5108 USA. </a:t>
            </a:r>
            <a:br>
              <a:rPr lang="de-DE" b="0" i="0">
                <a:ea typeface="Corbel" charset="0"/>
                <a:cs typeface="Corbel" charset="0"/>
              </a:rPr>
            </a:br>
            <a:r>
              <a:rPr lang="de-DE" b="0" i="0">
                <a:ea typeface="Corbel" charset="0"/>
                <a:cs typeface="Corbel" charset="0"/>
              </a:rPr>
              <a:t>+1 703 439 2120</a:t>
            </a:r>
          </a:p>
          <a:p>
            <a:pPr fontAlgn="auto">
              <a:spcAft>
                <a:spcPts val="0"/>
              </a:spcAft>
              <a:defRPr/>
            </a:pPr>
            <a:endParaRPr lang="de-DE" b="0" i="0">
              <a:ea typeface="Corbel" charset="0"/>
              <a:cs typeface="Corbel" charset="0"/>
            </a:endParaRPr>
          </a:p>
          <a:p>
            <a:pPr fontAlgn="auto">
              <a:spcAft>
                <a:spcPts val="0"/>
              </a:spcAft>
              <a:defRPr/>
            </a:pPr>
            <a:endParaRPr lang="en-GB" b="0" i="0">
              <a:ea typeface="Corbel" charset="0"/>
              <a:cs typeface="Corbel" charset="0"/>
            </a:endParaRPr>
          </a:p>
        </p:txBody>
      </p:sp>
      <p:sp>
        <p:nvSpPr>
          <p:cNvPr id="15" name="Title 4"/>
          <p:cNvSpPr txBox="1">
            <a:spLocks/>
          </p:cNvSpPr>
          <p:nvPr userDrawn="1"/>
        </p:nvSpPr>
        <p:spPr>
          <a:xfrm>
            <a:off x="540000" y="2281238"/>
            <a:ext cx="9001125" cy="1006475"/>
          </a:xfrm>
          <a:prstGeom prst="rect">
            <a:avLst/>
          </a:prstGeom>
        </p:spPr>
        <p:txBody>
          <a:bodyPr lIns="0" tIns="0" rIns="0" bIns="0">
            <a:spAutoFit/>
          </a:bodyPr>
          <a:lstStyle>
            <a:lvl1pPr algn="l" defTabSz="914400" rtl="0" eaLnBrk="1" latinLnBrk="0" hangingPunct="1">
              <a:lnSpc>
                <a:spcPct val="109000"/>
              </a:lnSpc>
              <a:spcBef>
                <a:spcPct val="0"/>
              </a:spcBef>
              <a:buNone/>
              <a:defRPr sz="6000" kern="1200" spc="20">
                <a:solidFill>
                  <a:schemeClr val="bg1"/>
                </a:solidFill>
                <a:latin typeface="+mj-lt"/>
                <a:ea typeface="+mj-ea"/>
                <a:cs typeface="+mj-cs"/>
              </a:defRPr>
            </a:lvl1pPr>
          </a:lstStyle>
          <a:p>
            <a:pPr fontAlgn="auto">
              <a:spcAft>
                <a:spcPts val="0"/>
              </a:spcAft>
              <a:defRPr/>
            </a:pPr>
            <a:r>
              <a:rPr lang="en-GB"/>
              <a:t>Thank you.</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Get involved – Blue templat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65"/>
          <p:cNvSpPr txBox="1">
            <a:spLocks/>
          </p:cNvSpPr>
          <p:nvPr/>
        </p:nvSpPr>
        <p:spPr>
          <a:xfrm>
            <a:off x="6173788" y="4367213"/>
            <a:ext cx="1812925" cy="901700"/>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GB" dirty="0"/>
              <a:t>Visit us at</a:t>
            </a:r>
          </a:p>
          <a:p>
            <a:pPr lvl="1" fontAlgn="auto">
              <a:spcAft>
                <a:spcPts val="0"/>
              </a:spcAft>
              <a:defRPr/>
            </a:pPr>
            <a:r>
              <a:rPr lang="en-GB" dirty="0"/>
              <a:t>www.internetsociety.org</a:t>
            </a:r>
          </a:p>
          <a:p>
            <a:pPr fontAlgn="auto">
              <a:spcAft>
                <a:spcPts val="0"/>
              </a:spcAft>
              <a:defRPr/>
            </a:pPr>
            <a:r>
              <a:rPr lang="en-GB" dirty="0"/>
              <a:t>Follow us</a:t>
            </a:r>
          </a:p>
          <a:p>
            <a:pPr fontAlgn="auto">
              <a:spcAft>
                <a:spcPts val="0"/>
              </a:spcAft>
              <a:defRPr/>
            </a:pPr>
            <a:r>
              <a:rPr lang="en-GB" dirty="0"/>
              <a:t>@internetsociety</a:t>
            </a:r>
          </a:p>
        </p:txBody>
      </p:sp>
      <p:sp>
        <p:nvSpPr>
          <p:cNvPr id="5" name="Text Placeholder 7"/>
          <p:cNvSpPr txBox="1">
            <a:spLocks/>
          </p:cNvSpPr>
          <p:nvPr/>
        </p:nvSpPr>
        <p:spPr>
          <a:xfrm>
            <a:off x="8056563" y="4367213"/>
            <a:ext cx="1812925" cy="901700"/>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GB" dirty="0"/>
              <a:t>Galerie Jean-Malbuisson 15, </a:t>
            </a:r>
            <a:br>
              <a:rPr lang="en-GB" dirty="0"/>
            </a:br>
            <a:r>
              <a:rPr lang="en-GB" dirty="0"/>
              <a:t>CH-1204 Geneva, </a:t>
            </a:r>
            <a:br>
              <a:rPr lang="en-GB" dirty="0"/>
            </a:br>
            <a:r>
              <a:rPr lang="en-GB" dirty="0"/>
              <a:t>Switzerland.</a:t>
            </a:r>
            <a:br>
              <a:rPr lang="en-GB" dirty="0"/>
            </a:br>
            <a:r>
              <a:rPr lang="en-GB" dirty="0"/>
              <a:t>+41 22 807 1444</a:t>
            </a:r>
          </a:p>
          <a:p>
            <a:pPr fontAlgn="auto">
              <a:spcAft>
                <a:spcPts val="0"/>
              </a:spcAft>
              <a:defRPr/>
            </a:pPr>
            <a:endParaRPr lang="en-GB" dirty="0"/>
          </a:p>
          <a:p>
            <a:pPr fontAlgn="auto">
              <a:spcAft>
                <a:spcPts val="0"/>
              </a:spcAft>
              <a:defRPr/>
            </a:pPr>
            <a:endParaRPr lang="en-GB" dirty="0"/>
          </a:p>
        </p:txBody>
      </p:sp>
      <p:sp>
        <p:nvSpPr>
          <p:cNvPr id="6" name="Text Placeholder 8"/>
          <p:cNvSpPr txBox="1">
            <a:spLocks/>
          </p:cNvSpPr>
          <p:nvPr/>
        </p:nvSpPr>
        <p:spPr>
          <a:xfrm>
            <a:off x="9932988" y="4367213"/>
            <a:ext cx="1812925" cy="901700"/>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de-DE" dirty="0"/>
              <a:t>1775 Wiehle Avenue, </a:t>
            </a:r>
            <a:br>
              <a:rPr lang="de-DE" dirty="0"/>
            </a:br>
            <a:r>
              <a:rPr lang="de-DE" dirty="0"/>
              <a:t>Suite 201, Reston, VA </a:t>
            </a:r>
            <a:br>
              <a:rPr lang="de-DE" dirty="0"/>
            </a:br>
            <a:r>
              <a:rPr lang="de-DE" dirty="0"/>
              <a:t>20190-5108 USA. </a:t>
            </a:r>
            <a:br>
              <a:rPr lang="de-DE" dirty="0"/>
            </a:br>
            <a:r>
              <a:rPr lang="de-DE" dirty="0"/>
              <a:t>+1 703 439 2120</a:t>
            </a:r>
          </a:p>
          <a:p>
            <a:pPr fontAlgn="auto">
              <a:spcAft>
                <a:spcPts val="0"/>
              </a:spcAft>
              <a:defRPr/>
            </a:pPr>
            <a:endParaRPr lang="de-DE" dirty="0"/>
          </a:p>
          <a:p>
            <a:pPr fontAlgn="auto">
              <a:spcAft>
                <a:spcPts val="0"/>
              </a:spcAft>
              <a:defRPr/>
            </a:pPr>
            <a:endParaRPr lang="en-GB" dirty="0"/>
          </a:p>
        </p:txBody>
      </p:sp>
      <p:sp>
        <p:nvSpPr>
          <p:cNvPr id="7" name="Title 4"/>
          <p:cNvSpPr txBox="1">
            <a:spLocks/>
          </p:cNvSpPr>
          <p:nvPr/>
        </p:nvSpPr>
        <p:spPr>
          <a:xfrm>
            <a:off x="540000" y="2281238"/>
            <a:ext cx="9001125" cy="1006475"/>
          </a:xfrm>
          <a:prstGeom prst="rect">
            <a:avLst/>
          </a:prstGeom>
        </p:spPr>
        <p:txBody>
          <a:bodyPr lIns="0" tIns="0" rIns="0" bIns="0">
            <a:spAutoFit/>
          </a:bodyPr>
          <a:lstStyle>
            <a:lvl1pPr algn="l" defTabSz="914400" rtl="0" eaLnBrk="1" latinLnBrk="0" hangingPunct="1">
              <a:lnSpc>
                <a:spcPct val="109000"/>
              </a:lnSpc>
              <a:spcBef>
                <a:spcPct val="0"/>
              </a:spcBef>
              <a:buNone/>
              <a:defRPr sz="6000" kern="1200" spc="20">
                <a:solidFill>
                  <a:schemeClr val="bg1"/>
                </a:solidFill>
                <a:latin typeface="+mj-lt"/>
                <a:ea typeface="+mj-ea"/>
                <a:cs typeface="+mj-cs"/>
              </a:defRPr>
            </a:lvl1pPr>
          </a:lstStyle>
          <a:p>
            <a:pPr fontAlgn="auto">
              <a:spcAft>
                <a:spcPts val="0"/>
              </a:spcAft>
              <a:defRPr/>
            </a:pPr>
            <a:r>
              <a:rPr lang="en-GB" dirty="0"/>
              <a:t>Get involved.</a:t>
            </a:r>
          </a:p>
        </p:txBody>
      </p:sp>
      <p:sp>
        <p:nvSpPr>
          <p:cNvPr id="10" name="Text Placeholder 9"/>
          <p:cNvSpPr>
            <a:spLocks noGrp="1"/>
          </p:cNvSpPr>
          <p:nvPr>
            <p:ph type="body" sz="quarter" idx="10"/>
          </p:nvPr>
        </p:nvSpPr>
        <p:spPr>
          <a:xfrm>
            <a:off x="540000" y="4351780"/>
            <a:ext cx="4097551" cy="902123"/>
          </a:xfrm>
        </p:spPr>
        <p:txBody>
          <a:bodyPr/>
          <a:lstStyle>
            <a:lvl1pPr marL="0" indent="0">
              <a:lnSpc>
                <a:spcPct val="117000"/>
              </a:lnSpc>
              <a:buFont typeface="Arial" charset="0"/>
              <a:buNone/>
              <a:defRPr sz="1500">
                <a:solidFill>
                  <a:srgbClr val="EEF2EC"/>
                </a:solidFill>
              </a:defRPr>
            </a:lvl1pPr>
            <a:lvl2pPr marL="0" indent="0">
              <a:lnSpc>
                <a:spcPct val="117000"/>
              </a:lnSpc>
              <a:buFont typeface="Arial" charset="0"/>
              <a:buNone/>
              <a:defRPr sz="1500">
                <a:solidFill>
                  <a:schemeClr val="bg1"/>
                </a:solidFill>
              </a:defRPr>
            </a:lvl2pPr>
            <a:lvl3pPr marL="0" indent="0">
              <a:lnSpc>
                <a:spcPct val="117000"/>
              </a:lnSpc>
              <a:buNone/>
              <a:defRPr sz="1500">
                <a:solidFill>
                  <a:schemeClr val="tx2"/>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9" name="Slide Number Placeholder 9"/>
          <p:cNvSpPr>
            <a:spLocks noGrp="1"/>
          </p:cNvSpPr>
          <p:nvPr>
            <p:ph type="sldNum" sz="quarter" idx="12"/>
          </p:nvPr>
        </p:nvSpPr>
        <p:spPr/>
        <p:txBody>
          <a:bodyPr/>
          <a:lstStyle>
            <a:lvl1pPr>
              <a:defRPr>
                <a:solidFill>
                  <a:srgbClr val="EEF2EC"/>
                </a:solidFill>
              </a:defRPr>
            </a:lvl1pPr>
          </a:lstStyle>
          <a:p>
            <a:fld id="{9762ADA9-0755-1F48-8532-9AFBBB73FAAF}" type="slidenum">
              <a:rPr lang="uk-UA" altLang="en-US" smtClean="0"/>
              <a:pPr/>
              <a:t>‹#›</a:t>
            </a:fld>
            <a:endParaRPr lang="uk-UA" altLang="en-US"/>
          </a:p>
        </p:txBody>
      </p:sp>
      <p:pic>
        <p:nvPicPr>
          <p:cNvPr id="11"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7"/>
          <p:cNvSpPr txBox="1">
            <a:spLocks/>
          </p:cNvSpPr>
          <p:nvPr userDrawn="1"/>
        </p:nvSpPr>
        <p:spPr>
          <a:xfrm>
            <a:off x="8056563" y="4367213"/>
            <a:ext cx="1812925" cy="901700"/>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GB" b="0" i="0">
                <a:ea typeface="Corbel" charset="0"/>
                <a:cs typeface="Corbel" charset="0"/>
              </a:rPr>
              <a:t>Galerie Jean-Malbuisson 15, </a:t>
            </a:r>
            <a:br>
              <a:rPr lang="en-GB" b="0" i="0">
                <a:ea typeface="Corbel" charset="0"/>
                <a:cs typeface="Corbel" charset="0"/>
              </a:rPr>
            </a:br>
            <a:r>
              <a:rPr lang="en-GB" b="0" i="0">
                <a:ea typeface="Corbel" charset="0"/>
                <a:cs typeface="Corbel" charset="0"/>
              </a:rPr>
              <a:t>CH-1204 Geneva, </a:t>
            </a:r>
            <a:br>
              <a:rPr lang="en-GB" b="0" i="0">
                <a:ea typeface="Corbel" charset="0"/>
                <a:cs typeface="Corbel" charset="0"/>
              </a:rPr>
            </a:br>
            <a:r>
              <a:rPr lang="en-GB" b="0" i="0">
                <a:ea typeface="Corbel" charset="0"/>
                <a:cs typeface="Corbel" charset="0"/>
              </a:rPr>
              <a:t>Switzerland.</a:t>
            </a:r>
            <a:br>
              <a:rPr lang="en-GB" b="0" i="0">
                <a:ea typeface="Corbel" charset="0"/>
                <a:cs typeface="Corbel" charset="0"/>
              </a:rPr>
            </a:br>
            <a:r>
              <a:rPr lang="en-GB" b="0" i="0">
                <a:ea typeface="Corbel" charset="0"/>
                <a:cs typeface="Corbel" charset="0"/>
              </a:rPr>
              <a:t>+41 22 807 1444</a:t>
            </a:r>
          </a:p>
          <a:p>
            <a:pPr fontAlgn="auto">
              <a:spcAft>
                <a:spcPts val="0"/>
              </a:spcAft>
              <a:defRPr/>
            </a:pPr>
            <a:endParaRPr lang="en-GB" b="0" i="0">
              <a:ea typeface="Corbel" charset="0"/>
              <a:cs typeface="Corbel" charset="0"/>
            </a:endParaRPr>
          </a:p>
          <a:p>
            <a:pPr fontAlgn="auto">
              <a:spcAft>
                <a:spcPts val="0"/>
              </a:spcAft>
              <a:defRPr/>
            </a:pPr>
            <a:endParaRPr lang="en-GB" b="0" i="0">
              <a:ea typeface="Corbel" charset="0"/>
              <a:cs typeface="Corbel" charset="0"/>
            </a:endParaRPr>
          </a:p>
        </p:txBody>
      </p:sp>
      <p:sp>
        <p:nvSpPr>
          <p:cNvPr id="14" name="Text Placeholder 8"/>
          <p:cNvSpPr txBox="1">
            <a:spLocks/>
          </p:cNvSpPr>
          <p:nvPr userDrawn="1"/>
        </p:nvSpPr>
        <p:spPr>
          <a:xfrm>
            <a:off x="9932988" y="4367213"/>
            <a:ext cx="1812925" cy="901700"/>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de-DE" b="0" i="0">
                <a:ea typeface="Corbel" charset="0"/>
                <a:cs typeface="Corbel" charset="0"/>
              </a:rPr>
              <a:t>1775 Wiehle Avenue, </a:t>
            </a:r>
            <a:br>
              <a:rPr lang="de-DE" b="0" i="0">
                <a:ea typeface="Corbel" charset="0"/>
                <a:cs typeface="Corbel" charset="0"/>
              </a:rPr>
            </a:br>
            <a:r>
              <a:rPr lang="de-DE" b="0" i="0">
                <a:ea typeface="Corbel" charset="0"/>
                <a:cs typeface="Corbel" charset="0"/>
              </a:rPr>
              <a:t>Suite 201, Reston, VA </a:t>
            </a:r>
            <a:br>
              <a:rPr lang="de-DE" b="0" i="0">
                <a:ea typeface="Corbel" charset="0"/>
                <a:cs typeface="Corbel" charset="0"/>
              </a:rPr>
            </a:br>
            <a:r>
              <a:rPr lang="de-DE" b="0" i="0">
                <a:ea typeface="Corbel" charset="0"/>
                <a:cs typeface="Corbel" charset="0"/>
              </a:rPr>
              <a:t>20190-5108 USA. </a:t>
            </a:r>
            <a:br>
              <a:rPr lang="de-DE" b="0" i="0">
                <a:ea typeface="Corbel" charset="0"/>
                <a:cs typeface="Corbel" charset="0"/>
              </a:rPr>
            </a:br>
            <a:r>
              <a:rPr lang="de-DE" b="0" i="0">
                <a:ea typeface="Corbel" charset="0"/>
                <a:cs typeface="Corbel" charset="0"/>
              </a:rPr>
              <a:t>+1 703 439 2120</a:t>
            </a:r>
          </a:p>
          <a:p>
            <a:pPr fontAlgn="auto">
              <a:spcAft>
                <a:spcPts val="0"/>
              </a:spcAft>
              <a:defRPr/>
            </a:pPr>
            <a:endParaRPr lang="de-DE" b="0" i="0">
              <a:ea typeface="Corbel" charset="0"/>
              <a:cs typeface="Corbel" charset="0"/>
            </a:endParaRPr>
          </a:p>
          <a:p>
            <a:pPr fontAlgn="auto">
              <a:spcAft>
                <a:spcPts val="0"/>
              </a:spcAft>
              <a:defRPr/>
            </a:pPr>
            <a:endParaRPr lang="en-GB" b="0" i="0">
              <a:ea typeface="Corbel" charset="0"/>
              <a:cs typeface="Corbel" charset="0"/>
            </a:endParaRPr>
          </a:p>
        </p:txBody>
      </p:sp>
      <p:sp>
        <p:nvSpPr>
          <p:cNvPr id="15" name="Title 4"/>
          <p:cNvSpPr txBox="1">
            <a:spLocks/>
          </p:cNvSpPr>
          <p:nvPr userDrawn="1"/>
        </p:nvSpPr>
        <p:spPr>
          <a:xfrm>
            <a:off x="540000" y="2281238"/>
            <a:ext cx="9001125" cy="1006475"/>
          </a:xfrm>
          <a:prstGeom prst="rect">
            <a:avLst/>
          </a:prstGeom>
        </p:spPr>
        <p:txBody>
          <a:bodyPr lIns="0" tIns="0" rIns="0" bIns="0">
            <a:spAutoFit/>
          </a:bodyPr>
          <a:lstStyle>
            <a:lvl1pPr algn="l" defTabSz="914400" rtl="0" eaLnBrk="1" latinLnBrk="0" hangingPunct="1">
              <a:lnSpc>
                <a:spcPct val="109000"/>
              </a:lnSpc>
              <a:spcBef>
                <a:spcPct val="0"/>
              </a:spcBef>
              <a:buNone/>
              <a:defRPr sz="6000" kern="1200" spc="20">
                <a:solidFill>
                  <a:schemeClr val="bg1"/>
                </a:solidFill>
                <a:latin typeface="+mj-lt"/>
                <a:ea typeface="+mj-ea"/>
                <a:cs typeface="+mj-cs"/>
              </a:defRPr>
            </a:lvl1pPr>
          </a:lstStyle>
          <a:p>
            <a:pPr fontAlgn="auto">
              <a:spcAft>
                <a:spcPts val="0"/>
              </a:spcAft>
              <a:defRPr/>
            </a:pPr>
            <a:r>
              <a:rPr lang="en-GB"/>
              <a:t>Get involved.</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column – Text only – Blue template">
    <p:spTree>
      <p:nvGrpSpPr>
        <p:cNvPr id="1" name=""/>
        <p:cNvGrpSpPr/>
        <p:nvPr/>
      </p:nvGrpSpPr>
      <p:grpSpPr>
        <a:xfrm>
          <a:off x="0" y="0"/>
          <a:ext cx="0" cy="0"/>
          <a:chOff x="0" y="0"/>
          <a:chExt cx="0" cy="0"/>
        </a:xfrm>
      </p:grpSpPr>
      <p:sp>
        <p:nvSpPr>
          <p:cNvPr id="2" name="Title 1"/>
          <p:cNvSpPr>
            <a:spLocks noGrp="1"/>
          </p:cNvSpPr>
          <p:nvPr>
            <p:ph type="title"/>
          </p:nvPr>
        </p:nvSpPr>
        <p:spPr>
          <a:xfrm>
            <a:off x="540976" y="567101"/>
            <a:ext cx="11121296" cy="537799"/>
          </a:xfrm>
        </p:spPr>
        <p:txBody>
          <a:bodyPr/>
          <a:lstStyle>
            <a:lvl1pPr>
              <a:defRPr sz="3000"/>
            </a:lvl1pPr>
          </a:lstStyle>
          <a:p>
            <a:r>
              <a:rPr lang="en-US"/>
              <a:t>Click to edit Master title style</a:t>
            </a:r>
            <a:endParaRPr lang="en-GB" dirty="0"/>
          </a:p>
        </p:txBody>
      </p:sp>
      <p:sp>
        <p:nvSpPr>
          <p:cNvPr id="3" name="Content Placeholder 2"/>
          <p:cNvSpPr>
            <a:spLocks noGrp="1"/>
          </p:cNvSpPr>
          <p:nvPr>
            <p:ph idx="1"/>
          </p:nvPr>
        </p:nvSpPr>
        <p:spPr>
          <a:xfrm>
            <a:off x="540000" y="1548400"/>
            <a:ext cx="11122272" cy="3220368"/>
          </a:xfrm>
        </p:spPr>
        <p:txBody>
          <a:bodyPr/>
          <a:lstStyle>
            <a:lvl1pPr>
              <a:spcAft>
                <a:spcPts val="1200"/>
              </a:spcAft>
              <a:defRPr b="0" i="0">
                <a:latin typeface="+mn-lt"/>
                <a:ea typeface="Hind Medium" charset="0"/>
                <a:cs typeface="Hind Medium" charset="0"/>
              </a:defRPr>
            </a:lvl1pPr>
            <a:lvl2pPr>
              <a:lnSpc>
                <a:spcPct val="114000"/>
              </a:lnSpc>
              <a:defRPr sz="1800">
                <a:latin typeface="+mn-lt"/>
              </a:defRPr>
            </a:lvl2pPr>
            <a:lvl3pPr>
              <a:lnSpc>
                <a:spcPct val="114000"/>
              </a:lnSpc>
              <a:spcAft>
                <a:spcPts val="0"/>
              </a:spcAft>
              <a:defRPr sz="1800">
                <a:latin typeface="+mn-lt"/>
              </a:defRPr>
            </a:lvl3pPr>
            <a:lvl4pPr>
              <a:lnSpc>
                <a:spcPct val="114000"/>
              </a:lnSpc>
              <a:defRPr sz="1800">
                <a:latin typeface="+mn-lt"/>
              </a:defRPr>
            </a:lvl4pPr>
            <a:lvl5pPr>
              <a:lnSpc>
                <a:spcPct val="114000"/>
              </a:lnSpc>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9"/>
          <p:cNvSpPr>
            <a:spLocks noGrp="1"/>
          </p:cNvSpPr>
          <p:nvPr>
            <p:ph type="sldNum" sz="quarter" idx="15"/>
          </p:nvPr>
        </p:nvSpPr>
        <p:spPr/>
        <p:txBody>
          <a:bodyPr/>
          <a:lstStyle>
            <a:lvl1pPr>
              <a:defRPr/>
            </a:lvl1pPr>
          </a:lstStyle>
          <a:p>
            <a:fld id="{9EE1D23A-55C4-7542-8A1B-C225D7430AAE}" type="slidenum">
              <a:rPr lang="uk-UA" altLang="en-US" smtClean="0"/>
              <a:pPr/>
              <a:t>‹#›</a:t>
            </a:fld>
            <a:endParaRPr lang="uk-UA" altLang="en-US"/>
          </a:p>
        </p:txBody>
      </p:sp>
      <p:pic>
        <p:nvPicPr>
          <p:cNvPr id="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lumn – Text only – Blue template">
    <p:spTree>
      <p:nvGrpSpPr>
        <p:cNvPr id="1" name=""/>
        <p:cNvGrpSpPr/>
        <p:nvPr/>
      </p:nvGrpSpPr>
      <p:grpSpPr>
        <a:xfrm>
          <a:off x="0" y="0"/>
          <a:ext cx="0" cy="0"/>
          <a:chOff x="0" y="0"/>
          <a:chExt cx="0" cy="0"/>
        </a:xfrm>
      </p:grpSpPr>
      <p:sp>
        <p:nvSpPr>
          <p:cNvPr id="2" name="Title 1"/>
          <p:cNvSpPr>
            <a:spLocks noGrp="1"/>
          </p:cNvSpPr>
          <p:nvPr>
            <p:ph type="title"/>
          </p:nvPr>
        </p:nvSpPr>
        <p:spPr>
          <a:xfrm>
            <a:off x="540976" y="567101"/>
            <a:ext cx="11121296" cy="575899"/>
          </a:xfrm>
        </p:spPr>
        <p:txBody>
          <a:bodyPr/>
          <a:lstStyle>
            <a:lvl1pPr>
              <a:defRPr sz="3000"/>
            </a:lvl1pPr>
          </a:lstStyle>
          <a:p>
            <a:r>
              <a:rPr lang="en-US"/>
              <a:t>Click to edit Master title style</a:t>
            </a:r>
            <a:endParaRPr lang="en-GB" dirty="0"/>
          </a:p>
        </p:txBody>
      </p:sp>
      <p:sp>
        <p:nvSpPr>
          <p:cNvPr id="8" name="Slide Number Placeholder 9"/>
          <p:cNvSpPr>
            <a:spLocks noGrp="1"/>
          </p:cNvSpPr>
          <p:nvPr>
            <p:ph type="sldNum" sz="quarter" idx="19"/>
          </p:nvPr>
        </p:nvSpPr>
        <p:spPr/>
        <p:txBody>
          <a:bodyPr/>
          <a:lstStyle>
            <a:lvl1pPr>
              <a:defRPr/>
            </a:lvl1pPr>
          </a:lstStyle>
          <a:p>
            <a:fld id="{761E0F2E-4DC0-BB41-853A-E92710F05ADB}" type="slidenum">
              <a:rPr lang="uk-UA" altLang="en-US" smtClean="0"/>
              <a:pPr/>
              <a:t>‹#›</a:t>
            </a:fld>
            <a:endParaRPr lang="uk-UA" altLang="en-US"/>
          </a:p>
        </p:txBody>
      </p:sp>
      <p:pic>
        <p:nvPicPr>
          <p:cNvPr id="1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a:spLocks noGrp="1"/>
          </p:cNvSpPr>
          <p:nvPr>
            <p:ph idx="21"/>
          </p:nvPr>
        </p:nvSpPr>
        <p:spPr>
          <a:xfrm>
            <a:off x="540000" y="1548400"/>
            <a:ext cx="5478179" cy="3220368"/>
          </a:xfrm>
        </p:spPr>
        <p:txBody>
          <a:bodyPr/>
          <a:lstStyle>
            <a:lvl1pPr>
              <a:spcAft>
                <a:spcPts val="1200"/>
              </a:spcAft>
              <a:defRPr b="0" i="0">
                <a:latin typeface="+mn-lt"/>
                <a:ea typeface="Hind Medium" charset="0"/>
                <a:cs typeface="Hind Medium" charset="0"/>
              </a:defRPr>
            </a:lvl1pPr>
            <a:lvl2pPr>
              <a:lnSpc>
                <a:spcPct val="114000"/>
              </a:lnSpc>
              <a:defRPr sz="1800">
                <a:latin typeface="+mn-lt"/>
              </a:defRPr>
            </a:lvl2pPr>
            <a:lvl3pPr>
              <a:lnSpc>
                <a:spcPct val="114000"/>
              </a:lnSpc>
              <a:spcAft>
                <a:spcPts val="0"/>
              </a:spcAft>
              <a:defRPr sz="1800">
                <a:latin typeface="+mn-lt"/>
              </a:defRPr>
            </a:lvl3pPr>
            <a:lvl4pPr>
              <a:lnSpc>
                <a:spcPct val="114000"/>
              </a:lnSpc>
              <a:defRPr sz="1800">
                <a:latin typeface="+mn-lt"/>
              </a:defRPr>
            </a:lvl4pPr>
            <a:lvl5pPr>
              <a:lnSpc>
                <a:spcPct val="114000"/>
              </a:lnSpc>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1"/>
          </p:nvPr>
        </p:nvSpPr>
        <p:spPr>
          <a:xfrm>
            <a:off x="6179485" y="1548400"/>
            <a:ext cx="5482290" cy="3220368"/>
          </a:xfrm>
        </p:spPr>
        <p:txBody>
          <a:bodyPr/>
          <a:lstStyle>
            <a:lvl1pPr>
              <a:spcAft>
                <a:spcPts val="1200"/>
              </a:spcAft>
              <a:defRPr b="0" i="0">
                <a:latin typeface="+mn-lt"/>
                <a:ea typeface="Hind Medium" charset="0"/>
                <a:cs typeface="Hind Medium" charset="0"/>
              </a:defRPr>
            </a:lvl1pPr>
            <a:lvl2pPr>
              <a:lnSpc>
                <a:spcPct val="114000"/>
              </a:lnSpc>
              <a:defRPr sz="1800">
                <a:latin typeface="+mn-lt"/>
              </a:defRPr>
            </a:lvl2pPr>
            <a:lvl3pPr>
              <a:lnSpc>
                <a:spcPct val="114000"/>
              </a:lnSpc>
              <a:spcAft>
                <a:spcPts val="0"/>
              </a:spcAft>
              <a:defRPr sz="1800">
                <a:latin typeface="+mn-lt"/>
              </a:defRPr>
            </a:lvl3pPr>
            <a:lvl4pPr>
              <a:lnSpc>
                <a:spcPct val="114000"/>
              </a:lnSpc>
              <a:defRPr sz="1800">
                <a:latin typeface="+mn-lt"/>
              </a:defRPr>
            </a:lvl4pPr>
            <a:lvl5pPr>
              <a:lnSpc>
                <a:spcPct val="114000"/>
              </a:lnSpc>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lumn – Text + image – Blue template">
    <p:spTree>
      <p:nvGrpSpPr>
        <p:cNvPr id="1" name=""/>
        <p:cNvGrpSpPr/>
        <p:nvPr/>
      </p:nvGrpSpPr>
      <p:grpSpPr>
        <a:xfrm>
          <a:off x="0" y="0"/>
          <a:ext cx="0" cy="0"/>
          <a:chOff x="0" y="0"/>
          <a:chExt cx="0" cy="0"/>
        </a:xfrm>
      </p:grpSpPr>
      <p:sp>
        <p:nvSpPr>
          <p:cNvPr id="8" name="Rectangle 7"/>
          <p:cNvSpPr/>
          <p:nvPr/>
        </p:nvSpPr>
        <p:spPr>
          <a:xfrm>
            <a:off x="6175375" y="522288"/>
            <a:ext cx="5486400" cy="55816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 name="Title 1"/>
          <p:cNvSpPr>
            <a:spLocks noGrp="1"/>
          </p:cNvSpPr>
          <p:nvPr>
            <p:ph type="title"/>
          </p:nvPr>
        </p:nvSpPr>
        <p:spPr>
          <a:xfrm>
            <a:off x="540976" y="567101"/>
            <a:ext cx="5477203" cy="575899"/>
          </a:xfrm>
        </p:spPr>
        <p:txBody>
          <a:bodyPr rIns="0"/>
          <a:lstStyle>
            <a:lvl1pPr>
              <a:defRPr sz="3000"/>
            </a:lvl1pPr>
          </a:lstStyle>
          <a:p>
            <a:r>
              <a:rPr lang="en-US"/>
              <a:t>Click to edit Master title style</a:t>
            </a:r>
            <a:endParaRPr lang="en-GB" dirty="0"/>
          </a:p>
        </p:txBody>
      </p:sp>
      <p:sp>
        <p:nvSpPr>
          <p:cNvPr id="6" name="Text Placeholder 5"/>
          <p:cNvSpPr>
            <a:spLocks noGrp="1"/>
          </p:cNvSpPr>
          <p:nvPr>
            <p:ph type="body" sz="quarter" idx="18"/>
          </p:nvPr>
        </p:nvSpPr>
        <p:spPr>
          <a:xfrm>
            <a:off x="6286356" y="661060"/>
            <a:ext cx="5375915" cy="387927"/>
          </a:xfrm>
        </p:spPr>
        <p:txBody>
          <a:bodyPr/>
          <a:lstStyle>
            <a:lvl1pPr>
              <a:lnSpc>
                <a:spcPct val="100000"/>
              </a:lnSpc>
              <a:defRPr sz="1000"/>
            </a:lvl1pPr>
            <a:lvl2pPr>
              <a:lnSpc>
                <a:spcPct val="100000"/>
              </a:lnSpc>
              <a:defRPr sz="1000"/>
            </a:lvl2pPr>
          </a:lstStyle>
          <a:p>
            <a:pPr lvl="0"/>
            <a:r>
              <a:rPr lang="en-US"/>
              <a:t>Click to edit Master text styles</a:t>
            </a:r>
          </a:p>
          <a:p>
            <a:pPr lvl="1"/>
            <a:r>
              <a:rPr lang="en-US"/>
              <a:t>Second level</a:t>
            </a:r>
          </a:p>
        </p:txBody>
      </p:sp>
      <p:sp>
        <p:nvSpPr>
          <p:cNvPr id="10" name="Slide Number Placeholder 9"/>
          <p:cNvSpPr>
            <a:spLocks noGrp="1"/>
          </p:cNvSpPr>
          <p:nvPr>
            <p:ph type="sldNum" sz="quarter" idx="20"/>
          </p:nvPr>
        </p:nvSpPr>
        <p:spPr/>
        <p:txBody>
          <a:bodyPr/>
          <a:lstStyle>
            <a:lvl1pPr>
              <a:defRPr/>
            </a:lvl1pPr>
          </a:lstStyle>
          <a:p>
            <a:fld id="{615C06CD-839C-FC4C-913F-8EDF978843EE}" type="slidenum">
              <a:rPr lang="uk-UA" altLang="en-US" smtClean="0"/>
              <a:pPr/>
              <a:t>‹#›</a:t>
            </a:fld>
            <a:endParaRPr lang="uk-UA" altLang="en-US"/>
          </a:p>
        </p:txBody>
      </p:sp>
      <p:pic>
        <p:nvPicPr>
          <p:cNvPr id="1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21"/>
          </p:nvPr>
        </p:nvSpPr>
        <p:spPr>
          <a:xfrm>
            <a:off x="540000" y="1548400"/>
            <a:ext cx="5478179" cy="3220368"/>
          </a:xfrm>
        </p:spPr>
        <p:txBody>
          <a:bodyPr/>
          <a:lstStyle>
            <a:lvl1pPr>
              <a:spcAft>
                <a:spcPts val="1200"/>
              </a:spcAft>
              <a:defRPr b="0" i="0">
                <a:latin typeface="+mn-lt"/>
                <a:ea typeface="Hind Medium" charset="0"/>
                <a:cs typeface="Hind Medium" charset="0"/>
              </a:defRPr>
            </a:lvl1pPr>
            <a:lvl2pPr>
              <a:lnSpc>
                <a:spcPct val="114000"/>
              </a:lnSpc>
              <a:defRPr sz="1800">
                <a:latin typeface="+mn-lt"/>
              </a:defRPr>
            </a:lvl2pPr>
            <a:lvl3pPr>
              <a:lnSpc>
                <a:spcPct val="114000"/>
              </a:lnSpc>
              <a:spcAft>
                <a:spcPts val="0"/>
              </a:spcAft>
              <a:defRPr sz="1800">
                <a:latin typeface="+mn-lt"/>
              </a:defRPr>
            </a:lvl3pPr>
            <a:lvl4pPr>
              <a:lnSpc>
                <a:spcPct val="114000"/>
              </a:lnSpc>
              <a:defRPr sz="1800">
                <a:latin typeface="+mn-lt"/>
              </a:defRPr>
            </a:lvl4pPr>
            <a:lvl5pPr>
              <a:lnSpc>
                <a:spcPct val="114000"/>
              </a:lnSpc>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10"/>
          <p:cNvSpPr/>
          <p:nvPr userDrawn="1"/>
        </p:nvSpPr>
        <p:spPr>
          <a:xfrm>
            <a:off x="6175375" y="522288"/>
            <a:ext cx="5486400" cy="55816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1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1338" y="566738"/>
            <a:ext cx="11109600" cy="783035"/>
          </a:xfrm>
          <a:prstGeom prst="rect">
            <a:avLst/>
          </a:prstGeom>
        </p:spPr>
        <p:txBody>
          <a:bodyPr vert="horz" wrap="square" lIns="0" tIns="0" rIns="0" bIns="0" rtlCol="0" anchor="t" anchorCtr="0">
            <a:no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539750" y="1548400"/>
            <a:ext cx="11109600" cy="3598862"/>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Slide Number Placeholder 9"/>
          <p:cNvSpPr>
            <a:spLocks noGrp="1"/>
          </p:cNvSpPr>
          <p:nvPr>
            <p:ph type="sldNum" sz="quarter" idx="4"/>
          </p:nvPr>
        </p:nvSpPr>
        <p:spPr>
          <a:xfrm>
            <a:off x="8918575" y="6342063"/>
            <a:ext cx="2743200" cy="173037"/>
          </a:xfrm>
          <a:prstGeom prst="rect">
            <a:avLst/>
          </a:prstGeom>
        </p:spPr>
        <p:txBody>
          <a:bodyPr vert="horz" wrap="square" lIns="0" tIns="0" rIns="0" bIns="0" numCol="1" anchor="t" anchorCtr="0" compatLnSpc="1">
            <a:prstTxWarp prst="textNoShape">
              <a:avLst/>
            </a:prstTxWarp>
          </a:bodyPr>
          <a:lstStyle>
            <a:lvl1pPr algn="r">
              <a:defRPr sz="1000"/>
            </a:lvl1pPr>
          </a:lstStyle>
          <a:p>
            <a:fld id="{F4C3A41F-A775-1140-95F7-087AA6C6EBC6}" type="slidenum">
              <a:rPr lang="en-GB" altLang="en-US" smtClean="0"/>
              <a:pPr/>
              <a:t>‹#›</a:t>
            </a:fld>
            <a:endParaRPr lang="en-GB" altLang="en-US"/>
          </a:p>
        </p:txBody>
      </p:sp>
    </p:spTree>
    <p:extLst>
      <p:ext uri="{BB962C8B-B14F-4D97-AF65-F5344CB8AC3E}">
        <p14:creationId xmlns:p14="http://schemas.microsoft.com/office/powerpoint/2010/main" val="115939586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rtl="0" eaLnBrk="1" fontAlgn="base" hangingPunct="1">
        <a:lnSpc>
          <a:spcPct val="106000"/>
        </a:lnSpc>
        <a:spcBef>
          <a:spcPct val="0"/>
        </a:spcBef>
        <a:spcAft>
          <a:spcPct val="0"/>
        </a:spcAft>
        <a:defRPr sz="3000" kern="1200" spc="20">
          <a:solidFill>
            <a:schemeClr val="tx2"/>
          </a:solidFill>
          <a:latin typeface="+mj-lt"/>
          <a:ea typeface="ＭＳ Ｐゴシック" charset="-128"/>
          <a:cs typeface="+mj-cs"/>
        </a:defRPr>
      </a:lvl1pPr>
      <a:lvl2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2pPr>
      <a:lvl3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3pPr>
      <a:lvl4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4pPr>
      <a:lvl5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5pPr>
      <a:lvl6pPr marL="4572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6pPr>
      <a:lvl7pPr marL="9144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7pPr>
      <a:lvl8pPr marL="13716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8pPr>
      <a:lvl9pPr marL="18288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9pPr>
    </p:titleStyle>
    <p:bodyStyle>
      <a:lvl1pPr algn="l" rtl="0" eaLnBrk="1" fontAlgn="base" hangingPunct="1">
        <a:lnSpc>
          <a:spcPct val="106000"/>
        </a:lnSpc>
        <a:spcBef>
          <a:spcPct val="0"/>
        </a:spcBef>
        <a:spcAft>
          <a:spcPts val="1200"/>
        </a:spcAft>
        <a:buFont typeface="Arial" charset="0"/>
        <a:defRPr sz="2000" kern="1200" spc="20">
          <a:solidFill>
            <a:schemeClr val="tx1"/>
          </a:solidFill>
          <a:latin typeface="+mn-lt"/>
          <a:ea typeface="Hind Medium" charset="0"/>
          <a:cs typeface="Hind Medium" charset="0"/>
        </a:defRPr>
      </a:lvl1pPr>
      <a:lvl2pPr algn="l" rtl="0" eaLnBrk="1" fontAlgn="base" hangingPunct="1">
        <a:lnSpc>
          <a:spcPct val="113000"/>
        </a:lnSpc>
        <a:spcBef>
          <a:spcPct val="0"/>
        </a:spcBef>
        <a:spcAft>
          <a:spcPct val="0"/>
        </a:spcAft>
        <a:buFont typeface=".AppleSystemUIFont" charset="0"/>
        <a:defRPr sz="1800" kern="1200" spc="20">
          <a:solidFill>
            <a:schemeClr val="tx1"/>
          </a:solidFill>
          <a:latin typeface="+mn-lt"/>
          <a:ea typeface="ＭＳ Ｐゴシック" charset="-128"/>
          <a:cs typeface="+mn-cs"/>
        </a:defRPr>
      </a:lvl2pPr>
      <a:lvl3pPr marL="270000" indent="-270000" algn="l" rtl="0" eaLnBrk="1" fontAlgn="base" hangingPunct="1">
        <a:lnSpc>
          <a:spcPct val="113000"/>
        </a:lnSpc>
        <a:spcBef>
          <a:spcPct val="0"/>
        </a:spcBef>
        <a:spcAft>
          <a:spcPts val="0"/>
        </a:spcAft>
        <a:buSzPct val="72000"/>
        <a:buFont typeface=".AppleSystemUIFont" charset="0"/>
        <a:buChar char="—"/>
        <a:defRPr sz="1800" kern="1200" spc="20">
          <a:solidFill>
            <a:schemeClr val="tx1"/>
          </a:solidFill>
          <a:latin typeface="+mn-lt"/>
          <a:ea typeface="ＭＳ Ｐゴシック" charset="-128"/>
          <a:cs typeface="+mn-cs"/>
        </a:defRPr>
      </a:lvl3pPr>
      <a:lvl4pPr marL="556650" indent="-233925" algn="l" rtl="0" eaLnBrk="1" fontAlgn="base" hangingPunct="1">
        <a:lnSpc>
          <a:spcPct val="113000"/>
        </a:lnSpc>
        <a:spcBef>
          <a:spcPct val="0"/>
        </a:spcBef>
        <a:spcAft>
          <a:spcPct val="0"/>
        </a:spcAft>
        <a:buSzPct val="90000"/>
        <a:buFont typeface=".AppleSystemUIFont" charset="0"/>
        <a:buChar char="–"/>
        <a:defRPr sz="1800" kern="1200" spc="20">
          <a:solidFill>
            <a:schemeClr val="tx1"/>
          </a:solidFill>
          <a:latin typeface="+mn-lt"/>
          <a:ea typeface="ＭＳ Ｐゴシック" charset="-128"/>
          <a:cs typeface="+mn-cs"/>
        </a:defRPr>
      </a:lvl4pPr>
      <a:lvl5pPr marL="772650" indent="-197925" algn="l" rtl="0" eaLnBrk="1" fontAlgn="base" hangingPunct="1">
        <a:lnSpc>
          <a:spcPct val="113000"/>
        </a:lnSpc>
        <a:spcBef>
          <a:spcPct val="0"/>
        </a:spcBef>
        <a:spcAft>
          <a:spcPts val="1500"/>
        </a:spcAft>
        <a:buSzPct val="75000"/>
        <a:buFont typeface="Arial" charset="0"/>
        <a:buChar char="•"/>
        <a:defRPr sz="1800" kern="1200" spc="20">
          <a:solidFill>
            <a:schemeClr val="tx1"/>
          </a:solidFill>
          <a:latin typeface="+mn-lt"/>
          <a:ea typeface="ＭＳ Ｐゴシック"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0.png"/><Relationship Id="rId5" Type="http://schemas.openxmlformats.org/officeDocument/2006/relationships/image" Target="../media/image11.jp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1327468" y="622045"/>
            <a:ext cx="7664132" cy="1992013"/>
          </a:xfrm>
        </p:spPr>
        <p:txBody>
          <a:bodyPr/>
          <a:lstStyle/>
          <a:p>
            <a:pPr algn="ctr" fontAlgn="auto">
              <a:spcAft>
                <a:spcPts val="0"/>
              </a:spcAft>
              <a:defRPr/>
            </a:pPr>
            <a:r>
              <a:rPr lang="en-US" sz="4400" b="1" dirty="0">
                <a:ea typeface="+mj-ea"/>
              </a:rPr>
              <a:t>An Overview of the Course, Shaping the Internet </a:t>
            </a:r>
          </a:p>
        </p:txBody>
      </p:sp>
      <p:sp>
        <p:nvSpPr>
          <p:cNvPr id="11" name="Text Placeholder 10"/>
          <p:cNvSpPr>
            <a:spLocks noGrp="1"/>
          </p:cNvSpPr>
          <p:nvPr>
            <p:ph type="body" sz="quarter" idx="10"/>
          </p:nvPr>
        </p:nvSpPr>
        <p:spPr>
          <a:xfrm>
            <a:off x="169228" y="4762485"/>
            <a:ext cx="4143692" cy="1394475"/>
          </a:xfrm>
        </p:spPr>
        <p:txBody>
          <a:bodyPr/>
          <a:lstStyle/>
          <a:p>
            <a:pPr lvl="1" fontAlgn="auto">
              <a:spcBef>
                <a:spcPts val="0"/>
              </a:spcBef>
              <a:spcAft>
                <a:spcPts val="0"/>
              </a:spcAft>
              <a:defRPr/>
            </a:pPr>
            <a:r>
              <a:rPr lang="en-GB" sz="2800" dirty="0">
                <a:latin typeface="Corbel" charset="0"/>
                <a:ea typeface="Corbel" charset="0"/>
                <a:cs typeface="Corbel" charset="0"/>
              </a:rPr>
              <a:t>Martin S. Sandikie</a:t>
            </a:r>
          </a:p>
          <a:p>
            <a:pPr lvl="1" fontAlgn="auto">
              <a:spcBef>
                <a:spcPts val="0"/>
              </a:spcBef>
              <a:spcAft>
                <a:spcPts val="0"/>
              </a:spcAft>
              <a:defRPr/>
            </a:pPr>
            <a:r>
              <a:rPr lang="en-GB" sz="2800" dirty="0"/>
              <a:t>Member ID: 77265</a:t>
            </a:r>
          </a:p>
          <a:p>
            <a:pPr lvl="1" fontAlgn="auto">
              <a:spcBef>
                <a:spcPts val="0"/>
              </a:spcBef>
              <a:spcAft>
                <a:spcPts val="0"/>
              </a:spcAft>
              <a:defRPr/>
            </a:pPr>
            <a:r>
              <a:rPr lang="en-GB" sz="2800" dirty="0"/>
              <a:t>msandikie@yahoo.com </a:t>
            </a:r>
            <a:endParaRPr lang="en-GB" sz="2800" dirty="0">
              <a:ea typeface="+mn-ea"/>
            </a:endParaRPr>
          </a:p>
          <a:p>
            <a:pPr lvl="2" fontAlgn="auto">
              <a:spcBef>
                <a:spcPts val="0"/>
              </a:spcBef>
              <a:buFont typeface=".AppleSystemUIFont" charset="-120"/>
              <a:buNone/>
              <a:defRPr/>
            </a:pPr>
            <a:endParaRPr lang="en-GB" dirty="0">
              <a:ea typeface="+mn-ea"/>
            </a:endParaRPr>
          </a:p>
          <a:p>
            <a:pPr lvl="2" fontAlgn="auto">
              <a:spcBef>
                <a:spcPts val="0"/>
              </a:spcBef>
              <a:buFont typeface=".AppleSystemUIFont" charset="-120"/>
              <a:buNone/>
              <a:defRPr/>
            </a:pPr>
            <a:endParaRPr lang="en-GB" dirty="0">
              <a:ea typeface="+mn-ea"/>
            </a:endParaRPr>
          </a:p>
          <a:p>
            <a:pPr fontAlgn="auto">
              <a:spcBef>
                <a:spcPts val="0"/>
              </a:spcBef>
              <a:spcAft>
                <a:spcPts val="0"/>
              </a:spcAft>
              <a:defRPr/>
            </a:pPr>
            <a:endParaRPr lang="en-GB" dirty="0"/>
          </a:p>
        </p:txBody>
      </p:sp>
      <p:sp>
        <p:nvSpPr>
          <p:cNvPr id="12" name="Text Placeholder 11"/>
          <p:cNvSpPr>
            <a:spLocks noGrp="1"/>
          </p:cNvSpPr>
          <p:nvPr>
            <p:ph type="body" sz="quarter" idx="11"/>
          </p:nvPr>
        </p:nvSpPr>
        <p:spPr>
          <a:xfrm>
            <a:off x="8242738" y="622045"/>
            <a:ext cx="3780034" cy="459869"/>
          </a:xfrm>
        </p:spPr>
        <p:txBody>
          <a:bodyPr/>
          <a:lstStyle/>
          <a:p>
            <a:pPr fontAlgn="auto">
              <a:spcBef>
                <a:spcPts val="0"/>
              </a:spcBef>
              <a:spcAft>
                <a:spcPts val="0"/>
              </a:spcAft>
              <a:defRPr/>
            </a:pPr>
            <a:r>
              <a:rPr lang="de-DE" sz="2800" dirty="0"/>
              <a:t>               June 4, 2020</a:t>
            </a:r>
          </a:p>
        </p:txBody>
      </p:sp>
      <p:sp>
        <p:nvSpPr>
          <p:cNvPr id="31749" name="Footer Placeholder 4"/>
          <p:cNvSpPr>
            <a:spLocks noGrp="1"/>
          </p:cNvSpPr>
          <p:nvPr>
            <p:ph type="ftr" sz="quarter" idx="4294967295"/>
          </p:nvPr>
        </p:nvSpPr>
        <p:spPr bwMode="auto">
          <a:xfrm>
            <a:off x="0" y="6342063"/>
            <a:ext cx="7031038" cy="1730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r>
              <a:rPr lang="en-GB" altLang="en-US">
                <a:latin typeface="Corbel" charset="0"/>
              </a:rPr>
              <a:t>Presentation title – Client name</a:t>
            </a:r>
          </a:p>
        </p:txBody>
      </p:sp>
      <p:sp>
        <p:nvSpPr>
          <p:cNvPr id="31750" name="Slide Number Placeholder 5"/>
          <p:cNvSpPr>
            <a:spLocks noGrp="1"/>
          </p:cNvSpPr>
          <p:nvPr>
            <p:ph type="sldNum" sz="quarter" idx="4294967295"/>
          </p:nvPr>
        </p:nvSpPr>
        <p:spPr bwMode="auto">
          <a:xfrm>
            <a:off x="9448800" y="6342063"/>
            <a:ext cx="2743200" cy="173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718B79B-D52B-B04D-8BF7-74B9E1479B19}" type="slidenum">
              <a:rPr lang="uk-UA" altLang="en-US">
                <a:latin typeface="Corbel" charset="0"/>
              </a:rPr>
              <a:pPr/>
              <a:t>1</a:t>
            </a:fld>
            <a:endParaRPr lang="uk-UA" altLang="en-US">
              <a:latin typeface="Corbe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7775"/>
    </mc:Choice>
    <mc:Fallback xmlns="">
      <p:transition advTm="17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716555" y="894422"/>
            <a:ext cx="10945220" cy="5187767"/>
          </a:xfrm>
        </p:spPr>
        <p:txBody>
          <a:bodyPr/>
          <a:lstStyle/>
          <a:p>
            <a:pPr marL="342900" indent="-342900">
              <a:buFont typeface="Arial" panose="020B0604020202020204" pitchFamily="34" charset="0"/>
              <a:buChar char="•"/>
            </a:pPr>
            <a:r>
              <a:rPr lang="en-CA" sz="2800" dirty="0">
                <a:solidFill>
                  <a:schemeClr val="tx1"/>
                </a:solidFill>
              </a:rPr>
              <a:t>Are characteristics of the internet that should remain unchanged</a:t>
            </a:r>
          </a:p>
          <a:p>
            <a:pPr marL="342900" indent="-342900">
              <a:buFont typeface="Arial" panose="020B0604020202020204" pitchFamily="34" charset="0"/>
              <a:buChar char="•"/>
            </a:pPr>
            <a:r>
              <a:rPr lang="en-CA" sz="2800" dirty="0">
                <a:solidFill>
                  <a:schemeClr val="tx1"/>
                </a:solidFill>
              </a:rPr>
              <a:t>Not specific technology</a:t>
            </a:r>
          </a:p>
          <a:p>
            <a:r>
              <a:rPr lang="en-CA" sz="2800" dirty="0"/>
              <a:t>        - their basic qualities</a:t>
            </a:r>
          </a:p>
          <a:p>
            <a:r>
              <a:rPr lang="en-CA" sz="2800" dirty="0"/>
              <a:t>        - process through which they are developed to remain open</a:t>
            </a:r>
            <a:br>
              <a:rPr lang="en-CA" sz="2800" dirty="0"/>
            </a:br>
            <a:r>
              <a:rPr lang="en-CA" sz="2800" dirty="0"/>
              <a:t>         and accessible for:</a:t>
            </a:r>
          </a:p>
          <a:p>
            <a:r>
              <a:rPr lang="en-CA" sz="2800" dirty="0"/>
              <a:t>                     * innovation</a:t>
            </a:r>
          </a:p>
          <a:p>
            <a:r>
              <a:rPr lang="en-CA" sz="2800" dirty="0"/>
              <a:t>                     * participation</a:t>
            </a:r>
          </a:p>
          <a:p>
            <a:r>
              <a:rPr lang="en-CA" sz="2800" dirty="0"/>
              <a:t>                     * economic growth</a:t>
            </a:r>
          </a:p>
          <a:p>
            <a:r>
              <a:rPr lang="en-CA" sz="2800" dirty="0"/>
              <a:t>                     * social development</a:t>
            </a:r>
            <a:endParaRPr lang="en-US" sz="2800" dirty="0"/>
          </a:p>
        </p:txBody>
      </p:sp>
      <p:sp>
        <p:nvSpPr>
          <p:cNvPr id="33796" name="Slide Number Placeholder 5"/>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97DCA1E-7B6B-C042-B29C-7C66D2614AAE}" type="slidenum">
              <a:rPr lang="uk-UA" altLang="en-US" smtClean="0">
                <a:solidFill>
                  <a:schemeClr val="bg1"/>
                </a:solidFill>
                <a:latin typeface="Corbel" charset="0"/>
              </a:rPr>
              <a:pPr/>
              <a:t>10</a:t>
            </a:fld>
            <a:endParaRPr lang="uk-UA" altLang="en-US">
              <a:solidFill>
                <a:schemeClr val="bg1"/>
              </a:solidFill>
              <a:latin typeface="Corbe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8019407"/>
      </p:ext>
    </p:extLst>
  </p:cSld>
  <p:clrMapOvr>
    <a:masterClrMapping/>
  </p:clrMapOvr>
  <mc:AlternateContent xmlns:mc="http://schemas.openxmlformats.org/markup-compatibility/2006" xmlns:p14="http://schemas.microsoft.com/office/powerpoint/2010/main">
    <mc:Choice Requires="p14">
      <p:transition p14:dur="10" advTm="31963"/>
    </mc:Choice>
    <mc:Fallback xmlns="">
      <p:transition advTm="31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625223" y="749642"/>
            <a:ext cx="10945220" cy="5341655"/>
          </a:xfrm>
        </p:spPr>
        <p:txBody>
          <a:bodyPr/>
          <a:lstStyle/>
          <a:p>
            <a:pPr marL="342900" indent="-342900">
              <a:buFont typeface="Arial" panose="020B0604020202020204" pitchFamily="34" charset="0"/>
              <a:buChar char="•"/>
            </a:pPr>
            <a:r>
              <a:rPr lang="en-US" altLang="en-US" sz="2800" dirty="0">
                <a:solidFill>
                  <a:schemeClr val="tx1"/>
                </a:solidFill>
              </a:rPr>
              <a:t>Eight (8) Internet Invariants </a:t>
            </a:r>
          </a:p>
          <a:p>
            <a:pPr fontAlgn="t"/>
            <a:r>
              <a:rPr lang="en-GB" sz="2800" dirty="0">
                <a:solidFill>
                  <a:schemeClr val="bg1"/>
                </a:solidFill>
                <a:latin typeface="&amp;quot"/>
              </a:rPr>
              <a:t>- Global Reach, Integrity;</a:t>
            </a:r>
            <a:endParaRPr lang="en-GB" sz="2800" dirty="0">
              <a:solidFill>
                <a:schemeClr val="bg1"/>
              </a:solidFill>
            </a:endParaRPr>
          </a:p>
          <a:p>
            <a:pPr fontAlgn="t"/>
            <a:r>
              <a:rPr lang="en-GB" sz="2800" dirty="0">
                <a:solidFill>
                  <a:schemeClr val="bg1"/>
                </a:solidFill>
                <a:latin typeface="&amp;quot"/>
              </a:rPr>
              <a:t>- General Purpose;</a:t>
            </a:r>
            <a:endParaRPr lang="en-GB" sz="2800" dirty="0">
              <a:solidFill>
                <a:schemeClr val="bg1"/>
              </a:solidFill>
            </a:endParaRPr>
          </a:p>
          <a:p>
            <a:r>
              <a:rPr lang="en-GB" sz="2800" dirty="0">
                <a:solidFill>
                  <a:schemeClr val="bg1"/>
                </a:solidFill>
                <a:latin typeface="&amp;quot"/>
              </a:rPr>
              <a:t>- Supports Innovation Without Requiring Permission;</a:t>
            </a:r>
            <a:endParaRPr lang="en-GB" sz="2800" dirty="0">
              <a:solidFill>
                <a:schemeClr val="bg1"/>
              </a:solidFill>
            </a:endParaRPr>
          </a:p>
          <a:p>
            <a:r>
              <a:rPr lang="en-GB" sz="2800" dirty="0">
                <a:solidFill>
                  <a:schemeClr val="bg1"/>
                </a:solidFill>
                <a:latin typeface="&amp;quot"/>
              </a:rPr>
              <a:t>- Accessible;</a:t>
            </a:r>
            <a:endParaRPr lang="en-GB" sz="2800" dirty="0">
              <a:solidFill>
                <a:schemeClr val="bg1"/>
              </a:solidFill>
            </a:endParaRPr>
          </a:p>
          <a:p>
            <a:r>
              <a:rPr lang="en-GB" sz="2800" dirty="0">
                <a:solidFill>
                  <a:schemeClr val="bg1"/>
                </a:solidFill>
                <a:latin typeface="&amp;quot"/>
              </a:rPr>
              <a:t>- Interoperability, and Mutual Agreement;</a:t>
            </a:r>
            <a:endParaRPr lang="en-GB" sz="2800" dirty="0">
              <a:solidFill>
                <a:schemeClr val="bg1"/>
              </a:solidFill>
            </a:endParaRPr>
          </a:p>
          <a:p>
            <a:r>
              <a:rPr lang="en-GB" sz="2800" dirty="0">
                <a:solidFill>
                  <a:schemeClr val="bg1"/>
                </a:solidFill>
                <a:latin typeface="&amp;quot"/>
              </a:rPr>
              <a:t>- Collaboration;</a:t>
            </a:r>
            <a:endParaRPr lang="en-GB" sz="2800" dirty="0">
              <a:solidFill>
                <a:schemeClr val="bg1"/>
              </a:solidFill>
            </a:endParaRPr>
          </a:p>
          <a:p>
            <a:r>
              <a:rPr lang="en-GB" sz="2800" dirty="0">
                <a:solidFill>
                  <a:schemeClr val="bg1"/>
                </a:solidFill>
                <a:latin typeface="&amp;quot"/>
              </a:rPr>
              <a:t>- Technology (Reusable Building Blocks); and</a:t>
            </a:r>
            <a:endParaRPr lang="en-GB" sz="2800" dirty="0">
              <a:solidFill>
                <a:schemeClr val="bg1"/>
              </a:solidFill>
            </a:endParaRPr>
          </a:p>
          <a:p>
            <a:r>
              <a:rPr lang="en-GB" sz="2800" dirty="0">
                <a:solidFill>
                  <a:schemeClr val="bg1"/>
                </a:solidFill>
                <a:latin typeface="&amp;quot"/>
              </a:rPr>
              <a:t>- No Permanent Favourites.</a:t>
            </a:r>
            <a:endParaRPr lang="en-GB" sz="2800" dirty="0">
              <a:solidFill>
                <a:schemeClr val="bg1"/>
              </a:solidFill>
            </a:endParaRPr>
          </a:p>
        </p:txBody>
      </p:sp>
      <p:sp>
        <p:nvSpPr>
          <p:cNvPr id="33796" name="Slide Number Placeholder 5"/>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97DCA1E-7B6B-C042-B29C-7C66D2614AAE}" type="slidenum">
              <a:rPr lang="uk-UA" altLang="en-US" smtClean="0">
                <a:solidFill>
                  <a:schemeClr val="bg1"/>
                </a:solidFill>
                <a:latin typeface="Corbel" charset="0"/>
              </a:rPr>
              <a:pPr/>
              <a:t>11</a:t>
            </a:fld>
            <a:endParaRPr lang="uk-UA" altLang="en-US">
              <a:solidFill>
                <a:schemeClr val="bg1"/>
              </a:solidFill>
              <a:latin typeface="Corbe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5065309"/>
      </p:ext>
    </p:extLst>
  </p:cSld>
  <p:clrMapOvr>
    <a:masterClrMapping/>
  </p:clrMapOvr>
  <mc:AlternateContent xmlns:mc="http://schemas.openxmlformats.org/markup-compatibility/2006" xmlns:p14="http://schemas.microsoft.com/office/powerpoint/2010/main">
    <mc:Choice Requires="p14">
      <p:transition p14:dur="10" advTm="40326"/>
    </mc:Choice>
    <mc:Fallback xmlns="">
      <p:transition advTm="40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idx="1"/>
          </p:nvPr>
        </p:nvSpPr>
        <p:spPr>
          <a:xfrm>
            <a:off x="500332" y="2964180"/>
            <a:ext cx="11129022" cy="3550920"/>
          </a:xfrm>
        </p:spPr>
        <p:txBody>
          <a:bodyPr/>
          <a:lstStyle/>
          <a:p>
            <a:pPr lvl="2" fontAlgn="auto">
              <a:spcBef>
                <a:spcPts val="0"/>
              </a:spcBef>
              <a:buFont typeface=".AppleSystemUIFont" charset="-120"/>
              <a:buNone/>
              <a:defRPr/>
            </a:pPr>
            <a:endParaRPr lang="en-GB" sz="2800" dirty="0">
              <a:solidFill>
                <a:schemeClr val="accent3">
                  <a:lumMod val="20000"/>
                  <a:lumOff val="80000"/>
                </a:schemeClr>
              </a:solidFill>
              <a:ea typeface="+mn-ea"/>
            </a:endParaRPr>
          </a:p>
          <a:p>
            <a:pPr lvl="2" fontAlgn="auto">
              <a:spcBef>
                <a:spcPts val="0"/>
              </a:spcBef>
              <a:buFont typeface=".AppleSystemUIFont" charset="-120"/>
              <a:buNone/>
              <a:defRPr/>
            </a:pPr>
            <a:endParaRPr lang="en-GB" dirty="0">
              <a:ea typeface="+mn-ea"/>
            </a:endParaRPr>
          </a:p>
          <a:p>
            <a:pPr fontAlgn="auto">
              <a:spcBef>
                <a:spcPts val="0"/>
              </a:spcBef>
              <a:spcAft>
                <a:spcPts val="0"/>
              </a:spcAft>
              <a:defRPr/>
            </a:pPr>
            <a:endParaRPr lang="en-GB" dirty="0"/>
          </a:p>
        </p:txBody>
      </p:sp>
      <p:sp>
        <p:nvSpPr>
          <p:cNvPr id="31750"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718B79B-D52B-B04D-8BF7-74B9E1479B19}" type="slidenum">
              <a:rPr lang="uk-UA" altLang="en-US">
                <a:latin typeface="Corbel" charset="0"/>
              </a:rPr>
              <a:pPr/>
              <a:t>12</a:t>
            </a:fld>
            <a:endParaRPr lang="uk-UA" altLang="en-US">
              <a:latin typeface="Corbel" charset="0"/>
            </a:endParaRPr>
          </a:p>
        </p:txBody>
      </p:sp>
      <p:sp>
        <p:nvSpPr>
          <p:cNvPr id="3" name="Rectangle 2"/>
          <p:cNvSpPr/>
          <p:nvPr/>
        </p:nvSpPr>
        <p:spPr>
          <a:xfrm>
            <a:off x="2529840" y="2179320"/>
            <a:ext cx="8199119" cy="1569660"/>
          </a:xfrm>
          <a:prstGeom prst="rect">
            <a:avLst/>
          </a:prstGeom>
        </p:spPr>
        <p:txBody>
          <a:bodyPr wrap="square">
            <a:spAutoFit/>
          </a:bodyPr>
          <a:lstStyle/>
          <a:p>
            <a:r>
              <a:rPr lang="en-CA" sz="4800" b="1" dirty="0">
                <a:solidFill>
                  <a:schemeClr val="tx1">
                    <a:lumMod val="10000"/>
                    <a:lumOff val="90000"/>
                  </a:schemeClr>
                </a:solidFill>
              </a:rPr>
              <a:t>INTRODUCTION TO INTERNET GOVERNANCE</a:t>
            </a:r>
            <a:endParaRPr lang="en-GB" sz="4800" b="1" dirty="0">
              <a:solidFill>
                <a:schemeClr val="tx1">
                  <a:lumMod val="10000"/>
                  <a:lumOff val="90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3915605"/>
      </p:ext>
    </p:extLst>
  </p:cSld>
  <p:clrMapOvr>
    <a:masterClrMapping/>
  </p:clrMapOvr>
  <mc:AlternateContent xmlns:mc="http://schemas.openxmlformats.org/markup-compatibility/2006" xmlns:p14="http://schemas.microsoft.com/office/powerpoint/2010/main">
    <mc:Choice Requires="p14">
      <p:transition p14:dur="10" advTm="6152"/>
    </mc:Choice>
    <mc:Fallback xmlns="">
      <p:transition advTm="6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716555" y="1785962"/>
            <a:ext cx="10945220" cy="3812647"/>
          </a:xfrm>
        </p:spPr>
        <p:txBody>
          <a:bodyPr/>
          <a:lstStyle/>
          <a:p>
            <a:pPr marL="571500" indent="-571500">
              <a:buFont typeface="Arial" panose="020B0604020202020204" pitchFamily="34" charset="0"/>
              <a:buChar char="•"/>
            </a:pPr>
            <a:r>
              <a:rPr lang="en-GB" sz="2800" dirty="0">
                <a:solidFill>
                  <a:schemeClr val="tx1"/>
                </a:solidFill>
              </a:rPr>
              <a:t>Different meaning in different areas or scope.  </a:t>
            </a:r>
          </a:p>
          <a:p>
            <a:pPr marL="571500" indent="-571500">
              <a:buFont typeface="Arial" panose="020B0604020202020204" pitchFamily="34" charset="0"/>
              <a:buChar char="•"/>
            </a:pPr>
            <a:r>
              <a:rPr lang="en-GB" sz="2800" dirty="0">
                <a:solidFill>
                  <a:schemeClr val="tx1"/>
                </a:solidFill>
              </a:rPr>
              <a:t>The initial misconception is relating the word governance to government-limited participation </a:t>
            </a:r>
          </a:p>
          <a:p>
            <a:pPr marL="571500" indent="-571500">
              <a:buFont typeface="Arial" panose="020B0604020202020204" pitchFamily="34" charset="0"/>
              <a:buChar char="•"/>
            </a:pPr>
            <a:r>
              <a:rPr lang="en-GB" sz="2800" dirty="0">
                <a:solidFill>
                  <a:schemeClr val="tx1"/>
                </a:solidFill>
              </a:rPr>
              <a:t>The variance of the Internet Governance comprises of two elements</a:t>
            </a:r>
          </a:p>
          <a:p>
            <a:pPr marL="571500" indent="-571500">
              <a:buFontTx/>
              <a:buChar char="-"/>
            </a:pPr>
            <a:r>
              <a:rPr lang="en-GB" sz="2800" dirty="0"/>
              <a:t>Technical infrastructure</a:t>
            </a:r>
          </a:p>
          <a:p>
            <a:pPr marL="571500" indent="-571500">
              <a:buFontTx/>
              <a:buChar char="-"/>
            </a:pPr>
            <a:r>
              <a:rPr lang="en-GB" sz="2800" dirty="0"/>
              <a:t>Public policy issues</a:t>
            </a:r>
          </a:p>
        </p:txBody>
      </p:sp>
      <p:sp>
        <p:nvSpPr>
          <p:cNvPr id="33796" name="Slide Number Placeholder 5"/>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97DCA1E-7B6B-C042-B29C-7C66D2614AAE}" type="slidenum">
              <a:rPr lang="uk-UA" altLang="en-US" smtClean="0">
                <a:solidFill>
                  <a:schemeClr val="bg1"/>
                </a:solidFill>
                <a:latin typeface="Corbel" charset="0"/>
              </a:rPr>
              <a:pPr/>
              <a:t>13</a:t>
            </a:fld>
            <a:endParaRPr lang="uk-UA" altLang="en-US">
              <a:solidFill>
                <a:schemeClr val="bg1"/>
              </a:solidFill>
              <a:latin typeface="Corbe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42453352"/>
      </p:ext>
    </p:extLst>
  </p:cSld>
  <p:clrMapOvr>
    <a:masterClrMapping/>
  </p:clrMapOvr>
  <mc:AlternateContent xmlns:mc="http://schemas.openxmlformats.org/markup-compatibility/2006" xmlns:p14="http://schemas.microsoft.com/office/powerpoint/2010/main">
    <mc:Choice Requires="p14">
      <p:transition p14:dur="10" advTm="40950"/>
    </mc:Choice>
    <mc:Fallback xmlns="">
      <p:transition advTm="40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716555" y="1785962"/>
            <a:ext cx="10945220" cy="3331618"/>
          </a:xfrm>
        </p:spPr>
        <p:txBody>
          <a:bodyPr/>
          <a:lstStyle/>
          <a:p>
            <a:pPr marL="571500" indent="-571500">
              <a:buFont typeface="Arial" panose="020B0604020202020204" pitchFamily="34" charset="0"/>
              <a:buChar char="•"/>
            </a:pPr>
            <a:r>
              <a:rPr lang="en-GB" dirty="0">
                <a:solidFill>
                  <a:schemeClr val="tx1"/>
                </a:solidFill>
              </a:rPr>
              <a:t>The complexity of Internet Governance is related to its multidisciplinary nature comprising of</a:t>
            </a:r>
            <a:endParaRPr lang="en-GB" sz="2800" dirty="0">
              <a:solidFill>
                <a:schemeClr val="tx1"/>
              </a:solidFill>
            </a:endParaRPr>
          </a:p>
          <a:p>
            <a:pPr marL="914400" lvl="1" indent="-457200">
              <a:buFont typeface="+mj-lt"/>
              <a:buAutoNum type="arabicPeriod"/>
            </a:pPr>
            <a:r>
              <a:rPr lang="en-GB" sz="2800" dirty="0">
                <a:solidFill>
                  <a:schemeClr val="bg1"/>
                </a:solidFill>
              </a:rPr>
              <a:t>Technology</a:t>
            </a:r>
          </a:p>
          <a:p>
            <a:pPr marL="914400" lvl="1" indent="-457200">
              <a:buFont typeface="+mj-lt"/>
              <a:buAutoNum type="arabicPeriod"/>
            </a:pPr>
            <a:r>
              <a:rPr lang="en-GB" sz="2800" dirty="0">
                <a:solidFill>
                  <a:schemeClr val="bg1"/>
                </a:solidFill>
              </a:rPr>
              <a:t>Socio-economics </a:t>
            </a:r>
          </a:p>
          <a:p>
            <a:pPr marL="914400" lvl="1" indent="-457200">
              <a:buFont typeface="+mj-lt"/>
              <a:buAutoNum type="arabicPeriod"/>
            </a:pPr>
            <a:r>
              <a:rPr lang="en-GB" sz="2800" dirty="0">
                <a:solidFill>
                  <a:schemeClr val="bg1"/>
                </a:solidFill>
              </a:rPr>
              <a:t>Development</a:t>
            </a:r>
          </a:p>
          <a:p>
            <a:pPr marL="914400" lvl="1" indent="-457200">
              <a:buFont typeface="+mj-lt"/>
              <a:buAutoNum type="arabicPeriod"/>
            </a:pPr>
            <a:r>
              <a:rPr lang="en-GB" sz="2800" dirty="0">
                <a:solidFill>
                  <a:schemeClr val="bg1"/>
                </a:solidFill>
              </a:rPr>
              <a:t>Law </a:t>
            </a:r>
          </a:p>
          <a:p>
            <a:pPr marL="914400" lvl="1" indent="-457200">
              <a:buFont typeface="+mj-lt"/>
              <a:buAutoNum type="arabicPeriod"/>
            </a:pPr>
            <a:r>
              <a:rPr lang="en-GB" sz="2800" dirty="0">
                <a:solidFill>
                  <a:schemeClr val="bg1"/>
                </a:solidFill>
              </a:rPr>
              <a:t>Politics. </a:t>
            </a:r>
          </a:p>
        </p:txBody>
      </p:sp>
      <p:sp>
        <p:nvSpPr>
          <p:cNvPr id="33796" name="Slide Number Placeholder 5"/>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97DCA1E-7B6B-C042-B29C-7C66D2614AAE}" type="slidenum">
              <a:rPr lang="uk-UA" altLang="en-US" smtClean="0">
                <a:solidFill>
                  <a:schemeClr val="bg1"/>
                </a:solidFill>
                <a:latin typeface="Corbel" charset="0"/>
              </a:rPr>
              <a:pPr/>
              <a:t>14</a:t>
            </a:fld>
            <a:endParaRPr lang="uk-UA" altLang="en-US">
              <a:solidFill>
                <a:schemeClr val="bg1"/>
              </a:solidFill>
              <a:latin typeface="Corbe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1998739"/>
      </p:ext>
    </p:extLst>
  </p:cSld>
  <p:clrMapOvr>
    <a:masterClrMapping/>
  </p:clrMapOvr>
  <mc:AlternateContent xmlns:mc="http://schemas.openxmlformats.org/markup-compatibility/2006" xmlns:p14="http://schemas.microsoft.com/office/powerpoint/2010/main">
    <mc:Choice Requires="p14">
      <p:transition p14:dur="10" advTm="22645"/>
    </mc:Choice>
    <mc:Fallback xmlns="">
      <p:transition advTm="22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716555" y="1785962"/>
            <a:ext cx="10945220" cy="2844690"/>
          </a:xfrm>
        </p:spPr>
        <p:txBody>
          <a:bodyPr/>
          <a:lstStyle/>
          <a:p>
            <a:pPr marL="571500" indent="-571500">
              <a:buFont typeface="Arial" panose="020B0604020202020204" pitchFamily="34" charset="0"/>
              <a:buChar char="•"/>
            </a:pPr>
            <a:r>
              <a:rPr lang="en-GB" dirty="0">
                <a:solidFill>
                  <a:schemeClr val="tx1"/>
                </a:solidFill>
              </a:rPr>
              <a:t>Various groups or actors that have worked on the mapping and classification of Internet Governance </a:t>
            </a:r>
            <a:endParaRPr lang="en-GB" sz="2800" dirty="0">
              <a:solidFill>
                <a:schemeClr val="tx1"/>
              </a:solidFill>
            </a:endParaRPr>
          </a:p>
          <a:p>
            <a:pPr marL="914400" lvl="1" indent="-457200">
              <a:buFont typeface="+mj-lt"/>
              <a:buAutoNum type="arabicPeriod"/>
            </a:pPr>
            <a:r>
              <a:rPr lang="en-GB" sz="2800" dirty="0">
                <a:solidFill>
                  <a:schemeClr val="bg1"/>
                </a:solidFill>
              </a:rPr>
              <a:t>Working Group on Internet Governance (WGIG)</a:t>
            </a:r>
          </a:p>
          <a:p>
            <a:pPr marL="914400" lvl="1" indent="-457200">
              <a:buFont typeface="+mj-lt"/>
              <a:buAutoNum type="arabicPeriod"/>
            </a:pPr>
            <a:r>
              <a:rPr lang="en-GB" sz="2800" dirty="0">
                <a:solidFill>
                  <a:schemeClr val="bg1"/>
                </a:solidFill>
              </a:rPr>
              <a:t>The Diplo Foundation</a:t>
            </a:r>
          </a:p>
          <a:p>
            <a:pPr marL="914400" lvl="1" indent="-457200">
              <a:buFont typeface="+mj-lt"/>
              <a:buAutoNum type="arabicPeriod"/>
            </a:pPr>
            <a:r>
              <a:rPr lang="en-GB" sz="2800" dirty="0">
                <a:solidFill>
                  <a:schemeClr val="bg1"/>
                </a:solidFill>
              </a:rPr>
              <a:t>Internet Governance Forum (IGF)</a:t>
            </a:r>
          </a:p>
          <a:p>
            <a:pPr marL="914400" lvl="1" indent="-457200">
              <a:buFont typeface="+mj-lt"/>
              <a:buAutoNum type="arabicPeriod"/>
            </a:pPr>
            <a:r>
              <a:rPr lang="en-GB" sz="2800" dirty="0">
                <a:solidFill>
                  <a:schemeClr val="bg1"/>
                </a:solidFill>
              </a:rPr>
              <a:t>Commission on Science and Technology for Development</a:t>
            </a:r>
          </a:p>
        </p:txBody>
      </p:sp>
      <p:sp>
        <p:nvSpPr>
          <p:cNvPr id="33796" name="Slide Number Placeholder 5"/>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97DCA1E-7B6B-C042-B29C-7C66D2614AAE}" type="slidenum">
              <a:rPr lang="uk-UA" altLang="en-US" smtClean="0">
                <a:solidFill>
                  <a:schemeClr val="bg1"/>
                </a:solidFill>
                <a:latin typeface="Corbel" charset="0"/>
              </a:rPr>
              <a:pPr/>
              <a:t>15</a:t>
            </a:fld>
            <a:endParaRPr lang="uk-UA" altLang="en-US">
              <a:solidFill>
                <a:schemeClr val="bg1"/>
              </a:solidFill>
              <a:latin typeface="Corbe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27080845"/>
      </p:ext>
    </p:extLst>
  </p:cSld>
  <p:clrMapOvr>
    <a:masterClrMapping/>
  </p:clrMapOvr>
  <mc:AlternateContent xmlns:mc="http://schemas.openxmlformats.org/markup-compatibility/2006" xmlns:p14="http://schemas.microsoft.com/office/powerpoint/2010/main">
    <mc:Choice Requires="p14">
      <p:transition p14:dur="10" advTm="30773"/>
    </mc:Choice>
    <mc:Fallback xmlns="">
      <p:transition advTm="30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idx="1"/>
          </p:nvPr>
        </p:nvSpPr>
        <p:spPr>
          <a:xfrm>
            <a:off x="500332" y="2964180"/>
            <a:ext cx="11129022" cy="3550920"/>
          </a:xfrm>
        </p:spPr>
        <p:txBody>
          <a:bodyPr/>
          <a:lstStyle/>
          <a:p>
            <a:pPr lvl="2" fontAlgn="auto">
              <a:spcBef>
                <a:spcPts val="0"/>
              </a:spcBef>
              <a:buFont typeface=".AppleSystemUIFont" charset="-120"/>
              <a:buNone/>
              <a:defRPr/>
            </a:pPr>
            <a:endParaRPr lang="en-GB" sz="2800" dirty="0">
              <a:solidFill>
                <a:schemeClr val="accent3">
                  <a:lumMod val="20000"/>
                  <a:lumOff val="80000"/>
                </a:schemeClr>
              </a:solidFill>
              <a:ea typeface="+mn-ea"/>
            </a:endParaRPr>
          </a:p>
          <a:p>
            <a:pPr lvl="2" fontAlgn="auto">
              <a:spcBef>
                <a:spcPts val="0"/>
              </a:spcBef>
              <a:buFont typeface=".AppleSystemUIFont" charset="-120"/>
              <a:buNone/>
              <a:defRPr/>
            </a:pPr>
            <a:endParaRPr lang="en-GB" dirty="0">
              <a:ea typeface="+mn-ea"/>
            </a:endParaRPr>
          </a:p>
          <a:p>
            <a:pPr fontAlgn="auto">
              <a:spcBef>
                <a:spcPts val="0"/>
              </a:spcBef>
              <a:spcAft>
                <a:spcPts val="0"/>
              </a:spcAft>
              <a:defRPr/>
            </a:pPr>
            <a:endParaRPr lang="en-GB" dirty="0"/>
          </a:p>
        </p:txBody>
      </p:sp>
      <p:sp>
        <p:nvSpPr>
          <p:cNvPr id="31750"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718B79B-D52B-B04D-8BF7-74B9E1479B19}" type="slidenum">
              <a:rPr lang="uk-UA" altLang="en-US">
                <a:latin typeface="Corbel" charset="0"/>
              </a:rPr>
              <a:pPr/>
              <a:t>16</a:t>
            </a:fld>
            <a:endParaRPr lang="uk-UA" altLang="en-US">
              <a:latin typeface="Corbel" charset="0"/>
            </a:endParaRPr>
          </a:p>
        </p:txBody>
      </p:sp>
      <p:sp>
        <p:nvSpPr>
          <p:cNvPr id="3" name="Rectangle 2"/>
          <p:cNvSpPr/>
          <p:nvPr/>
        </p:nvSpPr>
        <p:spPr>
          <a:xfrm>
            <a:off x="2529840" y="2179320"/>
            <a:ext cx="8199119" cy="830997"/>
          </a:xfrm>
          <a:prstGeom prst="rect">
            <a:avLst/>
          </a:prstGeom>
        </p:spPr>
        <p:txBody>
          <a:bodyPr wrap="square">
            <a:spAutoFit/>
          </a:bodyPr>
          <a:lstStyle/>
          <a:p>
            <a:r>
              <a:rPr lang="en-CA" sz="4800" b="1" dirty="0">
                <a:solidFill>
                  <a:schemeClr val="tx1">
                    <a:lumMod val="10000"/>
                    <a:lumOff val="90000"/>
                  </a:schemeClr>
                </a:solidFill>
              </a:rPr>
              <a:t>INTERNET POLICY ISSUES</a:t>
            </a:r>
            <a:endParaRPr lang="en-GB" sz="4800" b="1" dirty="0">
              <a:solidFill>
                <a:schemeClr val="tx1">
                  <a:lumMod val="10000"/>
                  <a:lumOff val="90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97489320"/>
      </p:ext>
    </p:extLst>
  </p:cSld>
  <p:clrMapOvr>
    <a:masterClrMapping/>
  </p:clrMapOvr>
  <mc:AlternateContent xmlns:mc="http://schemas.openxmlformats.org/markup-compatibility/2006" xmlns:p14="http://schemas.microsoft.com/office/powerpoint/2010/main">
    <mc:Choice Requires="p14">
      <p:transition p14:dur="10" advTm="4221"/>
    </mc:Choice>
    <mc:Fallback xmlns="">
      <p:transition advTm="4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716555" y="1785962"/>
            <a:ext cx="10945220" cy="4265270"/>
          </a:xfrm>
        </p:spPr>
        <p:txBody>
          <a:bodyPr/>
          <a:lstStyle/>
          <a:p>
            <a:pPr marL="571500" indent="-571500">
              <a:buFont typeface="Arial" panose="020B0604020202020204" pitchFamily="34" charset="0"/>
              <a:buChar char="•"/>
            </a:pPr>
            <a:r>
              <a:rPr lang="en-GB" dirty="0">
                <a:solidFill>
                  <a:schemeClr val="tx1"/>
                </a:solidFill>
              </a:rPr>
              <a:t>No universal formula </a:t>
            </a:r>
          </a:p>
          <a:p>
            <a:pPr marL="571500" indent="-571500">
              <a:buFont typeface="Arial" panose="020B0604020202020204" pitchFamily="34" charset="0"/>
              <a:buChar char="•"/>
            </a:pPr>
            <a:r>
              <a:rPr lang="en-GB" dirty="0">
                <a:solidFill>
                  <a:schemeClr val="tx1"/>
                </a:solidFill>
              </a:rPr>
              <a:t>Diplo methodology can be used: (different interplays in internet governance policy)</a:t>
            </a:r>
          </a:p>
          <a:p>
            <a:pPr marL="571500" indent="-571500">
              <a:buFontTx/>
              <a:buChar char="-"/>
            </a:pPr>
            <a:r>
              <a:rPr lang="en-GB" dirty="0"/>
              <a:t>Where- framework under which internet issues are addressed</a:t>
            </a:r>
          </a:p>
          <a:p>
            <a:pPr marL="571500" indent="-571500">
              <a:buFontTx/>
              <a:buChar char="-"/>
            </a:pPr>
            <a:r>
              <a:rPr lang="en-GB" dirty="0"/>
              <a:t>What – issues are listed</a:t>
            </a:r>
          </a:p>
          <a:p>
            <a:pPr marL="571500" indent="-571500">
              <a:buFontTx/>
              <a:buChar char="-"/>
            </a:pPr>
            <a:r>
              <a:rPr lang="en-GB" dirty="0"/>
              <a:t>HOW- how particular issues should be addressed, both interms of creating understanding</a:t>
            </a:r>
          </a:p>
          <a:p>
            <a:pPr marL="571500" indent="-571500">
              <a:buFontTx/>
              <a:buChar char="-"/>
            </a:pPr>
            <a:r>
              <a:rPr lang="en-GB" dirty="0"/>
              <a:t>WHO- include main actors: states, international organization, civil society, the technical community and the private sector</a:t>
            </a:r>
          </a:p>
        </p:txBody>
      </p:sp>
      <p:sp>
        <p:nvSpPr>
          <p:cNvPr id="33796" name="Slide Number Placeholder 5"/>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97DCA1E-7B6B-C042-B29C-7C66D2614AAE}" type="slidenum">
              <a:rPr lang="uk-UA" altLang="en-US" smtClean="0">
                <a:solidFill>
                  <a:schemeClr val="bg1"/>
                </a:solidFill>
                <a:latin typeface="Corbel" charset="0"/>
              </a:rPr>
              <a:pPr/>
              <a:t>17</a:t>
            </a:fld>
            <a:endParaRPr lang="uk-UA" altLang="en-US">
              <a:solidFill>
                <a:schemeClr val="bg1"/>
              </a:solidFill>
              <a:latin typeface="Corbe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0277655"/>
      </p:ext>
    </p:extLst>
  </p:cSld>
  <p:clrMapOvr>
    <a:masterClrMapping/>
  </p:clrMapOvr>
  <mc:AlternateContent xmlns:mc="http://schemas.openxmlformats.org/markup-compatibility/2006" xmlns:p14="http://schemas.microsoft.com/office/powerpoint/2010/main">
    <mc:Choice Requires="p14">
      <p:transition p14:dur="10" advTm="85552"/>
    </mc:Choice>
    <mc:Fallback xmlns="">
      <p:transition advTm="85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716555" y="1785962"/>
            <a:ext cx="10945220" cy="4419158"/>
          </a:xfrm>
        </p:spPr>
        <p:txBody>
          <a:bodyPr/>
          <a:lstStyle/>
          <a:p>
            <a:pPr marL="571500" lvl="0" indent="-571500">
              <a:buFont typeface="Arial" panose="020B0604020202020204" pitchFamily="34" charset="0"/>
              <a:buChar char="•"/>
            </a:pPr>
            <a:r>
              <a:rPr lang="en-GB" dirty="0">
                <a:solidFill>
                  <a:schemeClr val="tx1"/>
                </a:solidFill>
              </a:rPr>
              <a:t>Internet Principles have evolves as the internet as grown.</a:t>
            </a:r>
          </a:p>
          <a:p>
            <a:pPr marL="571500" lvl="0" indent="-571500">
              <a:buFont typeface="Arial" panose="020B0604020202020204" pitchFamily="34" charset="0"/>
              <a:buChar char="•"/>
            </a:pPr>
            <a:r>
              <a:rPr lang="en-GB" dirty="0">
                <a:solidFill>
                  <a:schemeClr val="tx1"/>
                </a:solidFill>
              </a:rPr>
              <a:t>The fundamental nature of the internet has remained the same: </a:t>
            </a:r>
            <a:r>
              <a:rPr lang="en-GB" dirty="0"/>
              <a:t>Open Communications, Cooperation, and Community building</a:t>
            </a:r>
          </a:p>
          <a:p>
            <a:pPr marL="571500" lvl="0" indent="-571500">
              <a:buFont typeface="Arial" panose="020B0604020202020204" pitchFamily="34" charset="0"/>
              <a:buChar char="•"/>
            </a:pPr>
            <a:r>
              <a:rPr lang="en-GB" dirty="0">
                <a:solidFill>
                  <a:schemeClr val="tx1"/>
                </a:solidFill>
              </a:rPr>
              <a:t>The internet design principles upon which the internet is forming:</a:t>
            </a:r>
          </a:p>
          <a:p>
            <a:pPr lvl="0"/>
            <a:r>
              <a:rPr lang="en-GB" dirty="0"/>
              <a:t> 	 - Openness</a:t>
            </a:r>
          </a:p>
          <a:p>
            <a:pPr lvl="0"/>
            <a:r>
              <a:rPr lang="en-GB" dirty="0"/>
              <a:t>    	 - Access</a:t>
            </a:r>
          </a:p>
          <a:p>
            <a:pPr lvl="0"/>
            <a:r>
              <a:rPr lang="en-GB" dirty="0"/>
              <a:t>    	 - End-to-End</a:t>
            </a:r>
          </a:p>
          <a:p>
            <a:pPr marL="171450" lvl="0" indent="-171450">
              <a:buFont typeface="Arial" panose="020B0604020202020204" pitchFamily="34" charset="0"/>
              <a:buChar char="•"/>
            </a:pPr>
            <a:r>
              <a:rPr lang="en-GB" dirty="0">
                <a:solidFill>
                  <a:schemeClr val="tx1"/>
                </a:solidFill>
              </a:rPr>
              <a:t>This principle has shaped how stake holders interface with, use and communicate across the internet</a:t>
            </a:r>
          </a:p>
        </p:txBody>
      </p:sp>
      <p:sp>
        <p:nvSpPr>
          <p:cNvPr id="33796" name="Slide Number Placeholder 5"/>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97DCA1E-7B6B-C042-B29C-7C66D2614AAE}" type="slidenum">
              <a:rPr lang="uk-UA" altLang="en-US" smtClean="0">
                <a:solidFill>
                  <a:schemeClr val="bg1"/>
                </a:solidFill>
                <a:latin typeface="Corbel" charset="0"/>
              </a:rPr>
              <a:pPr/>
              <a:t>18</a:t>
            </a:fld>
            <a:endParaRPr lang="uk-UA" altLang="en-US">
              <a:solidFill>
                <a:schemeClr val="bg1"/>
              </a:solidFill>
              <a:latin typeface="Corbe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75165078"/>
      </p:ext>
    </p:extLst>
  </p:cSld>
  <p:clrMapOvr>
    <a:masterClrMapping/>
  </p:clrMapOvr>
  <mc:AlternateContent xmlns:mc="http://schemas.openxmlformats.org/markup-compatibility/2006" xmlns:p14="http://schemas.microsoft.com/office/powerpoint/2010/main">
    <mc:Choice Requires="p14">
      <p:transition p14:dur="10" advTm="54613"/>
    </mc:Choice>
    <mc:Fallback xmlns="">
      <p:transition advTm="54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79395" y="375983"/>
            <a:ext cx="10945220" cy="5775427"/>
          </a:xfrm>
        </p:spPr>
        <p:txBody>
          <a:bodyPr/>
          <a:lstStyle/>
          <a:p>
            <a:pPr marL="571500" indent="-571500">
              <a:buFont typeface="Arial" panose="020B0604020202020204" pitchFamily="34" charset="0"/>
              <a:buChar char="•"/>
            </a:pPr>
            <a:r>
              <a:rPr lang="en-GB" dirty="0">
                <a:solidFill>
                  <a:schemeClr val="tx1"/>
                </a:solidFill>
              </a:rPr>
              <a:t>Human Rights and Internet Principles</a:t>
            </a:r>
          </a:p>
          <a:p>
            <a:pPr marL="571500" indent="-571500">
              <a:buFont typeface="Arial" panose="020B0604020202020204" pitchFamily="34" charset="0"/>
              <a:buChar char="•"/>
            </a:pPr>
            <a:r>
              <a:rPr lang="en-GB" dirty="0">
                <a:solidFill>
                  <a:schemeClr val="tx1"/>
                </a:solidFill>
              </a:rPr>
              <a:t>Many internet principles are based upon international human rights  the underpin the legal frame works of nations. Ex. Universal Declaration of Human Rights</a:t>
            </a:r>
          </a:p>
          <a:p>
            <a:pPr marL="571500" indent="-571500">
              <a:buFont typeface="Arial" panose="020B0604020202020204" pitchFamily="34" charset="0"/>
              <a:buChar char="•"/>
            </a:pPr>
            <a:r>
              <a:rPr lang="en-GB" dirty="0">
                <a:solidFill>
                  <a:schemeClr val="tx1"/>
                </a:solidFill>
              </a:rPr>
              <a:t>Internet can only be a tool to empower the people of the world if the following rights are recognized, protected and respected:</a:t>
            </a:r>
          </a:p>
          <a:p>
            <a:r>
              <a:rPr lang="en-GB" dirty="0"/>
              <a:t>     	- Internet access for all</a:t>
            </a:r>
          </a:p>
          <a:p>
            <a:r>
              <a:rPr lang="en-GB" dirty="0"/>
              <a:t>    	- Freedom of expression and association</a:t>
            </a:r>
          </a:p>
          <a:p>
            <a:r>
              <a:rPr lang="en-GB" dirty="0"/>
              <a:t>	- Shared learning and creation-free and open source software and</a:t>
            </a:r>
            <a:br>
              <a:rPr lang="en-GB" dirty="0"/>
            </a:br>
            <a:r>
              <a:rPr lang="en-GB" dirty="0"/>
              <a:t>              technology  development</a:t>
            </a:r>
          </a:p>
          <a:p>
            <a:r>
              <a:rPr lang="en-GB" dirty="0"/>
              <a:t>           - Governance of the internet </a:t>
            </a:r>
          </a:p>
          <a:p>
            <a:r>
              <a:rPr lang="en-GB" dirty="0"/>
              <a:t>	- Awareness, protection, and realization of rights</a:t>
            </a:r>
          </a:p>
        </p:txBody>
      </p:sp>
      <p:sp>
        <p:nvSpPr>
          <p:cNvPr id="33796" name="Slide Number Placeholder 5"/>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97DCA1E-7B6B-C042-B29C-7C66D2614AAE}" type="slidenum">
              <a:rPr lang="uk-UA" altLang="en-US" smtClean="0">
                <a:solidFill>
                  <a:schemeClr val="bg1"/>
                </a:solidFill>
                <a:latin typeface="Corbel" charset="0"/>
              </a:rPr>
              <a:pPr/>
              <a:t>19</a:t>
            </a:fld>
            <a:endParaRPr lang="uk-UA" altLang="en-US">
              <a:solidFill>
                <a:schemeClr val="bg1"/>
              </a:solidFill>
              <a:latin typeface="Corbe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6721203"/>
      </p:ext>
    </p:extLst>
  </p:cSld>
  <p:clrMapOvr>
    <a:masterClrMapping/>
  </p:clrMapOvr>
  <mc:AlternateContent xmlns:mc="http://schemas.openxmlformats.org/markup-compatibility/2006" xmlns:p14="http://schemas.microsoft.com/office/powerpoint/2010/main">
    <mc:Choice Requires="p14">
      <p:transition p14:dur="10" advTm="72780"/>
    </mc:Choice>
    <mc:Fallback xmlns="">
      <p:transition advTm="72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433638" y="379289"/>
            <a:ext cx="11127883" cy="768224"/>
          </a:xfrm>
        </p:spPr>
        <p:txBody>
          <a:bodyPr/>
          <a:lstStyle/>
          <a:p>
            <a:r>
              <a:rPr lang="en-US" b="1" dirty="0">
                <a:solidFill>
                  <a:schemeClr val="tx1"/>
                </a:solidFill>
              </a:rPr>
              <a:t>OUTLINE</a:t>
            </a:r>
          </a:p>
        </p:txBody>
      </p:sp>
      <p:sp>
        <p:nvSpPr>
          <p:cNvPr id="33796" name="Slide Number Placeholder 5"/>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97DCA1E-7B6B-C042-B29C-7C66D2614AAE}" type="slidenum">
              <a:rPr lang="uk-UA" altLang="en-US" smtClean="0">
                <a:solidFill>
                  <a:schemeClr val="bg1"/>
                </a:solidFill>
                <a:latin typeface="Corbel" charset="0"/>
              </a:rPr>
              <a:pPr/>
              <a:t>2</a:t>
            </a:fld>
            <a:endParaRPr lang="uk-UA" altLang="en-US">
              <a:solidFill>
                <a:schemeClr val="bg1"/>
              </a:solidFill>
              <a:latin typeface="Corbel" charset="0"/>
            </a:endParaRPr>
          </a:p>
        </p:txBody>
      </p:sp>
      <p:sp>
        <p:nvSpPr>
          <p:cNvPr id="4" name="Subtitle 3"/>
          <p:cNvSpPr>
            <a:spLocks noGrp="1"/>
          </p:cNvSpPr>
          <p:nvPr>
            <p:ph type="subTitle" idx="1"/>
          </p:nvPr>
        </p:nvSpPr>
        <p:spPr>
          <a:xfrm>
            <a:off x="762638" y="1147513"/>
            <a:ext cx="10469881" cy="5798639"/>
          </a:xfrm>
        </p:spPr>
        <p:txBody>
          <a:bodyPr/>
          <a:lstStyle/>
          <a:p>
            <a:pPr marL="571500" lvl="0" indent="-571500">
              <a:buFont typeface="Arial" panose="020B0604020202020204" pitchFamily="34" charset="0"/>
              <a:buChar char="•"/>
            </a:pPr>
            <a:r>
              <a:rPr lang="en-GB" sz="2800" dirty="0"/>
              <a:t>Introduction</a:t>
            </a:r>
          </a:p>
          <a:p>
            <a:pPr marL="571500" lvl="0" indent="-571500">
              <a:buFont typeface="Arial" panose="020B0604020202020204" pitchFamily="34" charset="0"/>
              <a:buChar char="•"/>
            </a:pPr>
            <a:r>
              <a:rPr lang="en-GB" sz="2800" dirty="0"/>
              <a:t>Objective</a:t>
            </a:r>
          </a:p>
          <a:p>
            <a:pPr marL="571500" lvl="0" indent="-571500">
              <a:buFont typeface="Arial" panose="020B0604020202020204" pitchFamily="34" charset="0"/>
              <a:buChar char="•"/>
            </a:pPr>
            <a:r>
              <a:rPr lang="en-GB" sz="2800" dirty="0"/>
              <a:t>Topics:</a:t>
            </a:r>
          </a:p>
          <a:p>
            <a:pPr marL="571500" lvl="0" indent="-571500">
              <a:buFont typeface="Wingdings" panose="05000000000000000000" pitchFamily="2" charset="2"/>
              <a:buChar char="q"/>
            </a:pPr>
            <a:r>
              <a:rPr lang="en-GB" sz="2800" dirty="0"/>
              <a:t>History of Internet</a:t>
            </a:r>
          </a:p>
          <a:p>
            <a:pPr marL="571500" lvl="0" indent="-571500">
              <a:buFont typeface="Wingdings" panose="05000000000000000000" pitchFamily="2" charset="2"/>
              <a:buChar char="q"/>
            </a:pPr>
            <a:r>
              <a:rPr lang="en-GB" sz="2800" dirty="0"/>
              <a:t>Internet Invariants</a:t>
            </a:r>
          </a:p>
          <a:p>
            <a:pPr marL="571500" lvl="0" indent="-571500">
              <a:buFont typeface="Wingdings" panose="05000000000000000000" pitchFamily="2" charset="2"/>
              <a:buChar char="q"/>
            </a:pPr>
            <a:r>
              <a:rPr lang="en-GB" sz="2800" dirty="0"/>
              <a:t>Introduction to Internet Governance</a:t>
            </a:r>
          </a:p>
          <a:p>
            <a:pPr marL="571500" lvl="0" indent="-571500">
              <a:buFont typeface="Wingdings" panose="05000000000000000000" pitchFamily="2" charset="2"/>
              <a:buChar char="q"/>
            </a:pPr>
            <a:r>
              <a:rPr lang="en-GB" sz="2800" dirty="0"/>
              <a:t>Internet Policy Principles and</a:t>
            </a:r>
          </a:p>
          <a:p>
            <a:pPr marL="571500" lvl="0" indent="-571500">
              <a:buFont typeface="Wingdings" panose="05000000000000000000" pitchFamily="2" charset="2"/>
              <a:buChar char="q"/>
            </a:pPr>
            <a:r>
              <a:rPr lang="en-GB" sz="2800" dirty="0"/>
              <a:t>Internet Actors and Stakeholders groups</a:t>
            </a:r>
          </a:p>
          <a:p>
            <a:pPr marL="571500" indent="-571500">
              <a:buFont typeface="Arial" panose="020B0604020202020204" pitchFamily="34" charset="0"/>
              <a:buChar char="•"/>
            </a:pPr>
            <a:r>
              <a:rPr lang="en-GB" sz="2800" dirty="0"/>
              <a:t>Conclusion</a:t>
            </a:r>
          </a:p>
          <a:p>
            <a:endParaRPr lang="en-GB" sz="1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04031024"/>
      </p:ext>
    </p:extLst>
  </p:cSld>
  <p:clrMapOvr>
    <a:masterClrMapping/>
  </p:clrMapOvr>
  <mc:AlternateContent xmlns:mc="http://schemas.openxmlformats.org/markup-compatibility/2006" xmlns:p14="http://schemas.microsoft.com/office/powerpoint/2010/main">
    <mc:Choice Requires="p14">
      <p:transition p14:dur="10" advTm="26277"/>
    </mc:Choice>
    <mc:Fallback xmlns="">
      <p:transition advTm="26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289834" y="1153223"/>
            <a:ext cx="11719285" cy="4572214"/>
          </a:xfrm>
        </p:spPr>
        <p:txBody>
          <a:bodyPr/>
          <a:lstStyle/>
          <a:p>
            <a:r>
              <a:rPr lang="en-GB" sz="2800" dirty="0">
                <a:solidFill>
                  <a:schemeClr val="accent6"/>
                </a:solidFill>
              </a:rPr>
              <a:t>The principles and public policy of the Internet society (ISOC)</a:t>
            </a:r>
          </a:p>
          <a:p>
            <a:pPr marL="571500" indent="-571500">
              <a:buFont typeface="Arial" panose="020B0604020202020204" pitchFamily="34" charset="0"/>
              <a:buChar char="•"/>
            </a:pPr>
            <a:r>
              <a:rPr lang="en-GB" sz="2800" dirty="0"/>
              <a:t>The ISOC work is based upon a fundamental belief that he internet is for everyone</a:t>
            </a:r>
          </a:p>
          <a:p>
            <a:pPr marL="571500" indent="-571500">
              <a:buFont typeface="Arial" panose="020B0604020202020204" pitchFamily="34" charset="0"/>
              <a:buChar char="•"/>
            </a:pPr>
            <a:r>
              <a:rPr lang="en-GB" sz="2800" dirty="0"/>
              <a:t>Has a set of core values that guide its activities and its policy positons, ex. Quality of life, well-informed individual, decentralization, etc.</a:t>
            </a:r>
          </a:p>
          <a:p>
            <a:pPr marL="571500" indent="-571500">
              <a:buFont typeface="Arial" panose="020B0604020202020204" pitchFamily="34" charset="0"/>
              <a:buChar char="•"/>
            </a:pPr>
            <a:r>
              <a:rPr lang="en-GB" sz="2800" dirty="0"/>
              <a:t>The belief of the Internet Society’s work is based upon the following principles: Ability to Speak, Connect, Trust, Choose, Share, and Innovate</a:t>
            </a:r>
          </a:p>
        </p:txBody>
      </p:sp>
      <p:sp>
        <p:nvSpPr>
          <p:cNvPr id="33796" name="Slide Number Placeholder 5"/>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97DCA1E-7B6B-C042-B29C-7C66D2614AAE}" type="slidenum">
              <a:rPr lang="uk-UA" altLang="en-US" smtClean="0">
                <a:solidFill>
                  <a:schemeClr val="bg1"/>
                </a:solidFill>
                <a:latin typeface="Corbel" charset="0"/>
              </a:rPr>
              <a:pPr/>
              <a:t>20</a:t>
            </a:fld>
            <a:endParaRPr lang="uk-UA" altLang="en-US">
              <a:solidFill>
                <a:schemeClr val="bg1"/>
              </a:solidFill>
              <a:latin typeface="Corbe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7662667"/>
      </p:ext>
    </p:extLst>
  </p:cSld>
  <p:clrMapOvr>
    <a:masterClrMapping/>
  </p:clrMapOvr>
  <mc:AlternateContent xmlns:mc="http://schemas.openxmlformats.org/markup-compatibility/2006" xmlns:p14="http://schemas.microsoft.com/office/powerpoint/2010/main">
    <mc:Choice Requires="p14">
      <p:transition p14:dur="10" advTm="59562"/>
    </mc:Choice>
    <mc:Fallback xmlns="">
      <p:transition advTm="59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idx="1"/>
          </p:nvPr>
        </p:nvSpPr>
        <p:spPr>
          <a:xfrm>
            <a:off x="500332" y="2964180"/>
            <a:ext cx="11129022" cy="3550920"/>
          </a:xfrm>
        </p:spPr>
        <p:txBody>
          <a:bodyPr/>
          <a:lstStyle/>
          <a:p>
            <a:pPr lvl="2" fontAlgn="auto">
              <a:spcBef>
                <a:spcPts val="0"/>
              </a:spcBef>
              <a:buFont typeface=".AppleSystemUIFont" charset="-120"/>
              <a:buNone/>
              <a:defRPr/>
            </a:pPr>
            <a:endParaRPr lang="en-GB" sz="2800" dirty="0">
              <a:solidFill>
                <a:schemeClr val="accent3">
                  <a:lumMod val="20000"/>
                  <a:lumOff val="80000"/>
                </a:schemeClr>
              </a:solidFill>
              <a:ea typeface="+mn-ea"/>
            </a:endParaRPr>
          </a:p>
          <a:p>
            <a:pPr lvl="2" fontAlgn="auto">
              <a:spcBef>
                <a:spcPts val="0"/>
              </a:spcBef>
              <a:buFont typeface=".AppleSystemUIFont" charset="-120"/>
              <a:buNone/>
              <a:defRPr/>
            </a:pPr>
            <a:endParaRPr lang="en-GB" dirty="0">
              <a:ea typeface="+mn-ea"/>
            </a:endParaRPr>
          </a:p>
          <a:p>
            <a:pPr fontAlgn="auto">
              <a:spcBef>
                <a:spcPts val="0"/>
              </a:spcBef>
              <a:spcAft>
                <a:spcPts val="0"/>
              </a:spcAft>
              <a:defRPr/>
            </a:pPr>
            <a:endParaRPr lang="en-GB" dirty="0"/>
          </a:p>
        </p:txBody>
      </p:sp>
      <p:sp>
        <p:nvSpPr>
          <p:cNvPr id="31750"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718B79B-D52B-B04D-8BF7-74B9E1479B19}" type="slidenum">
              <a:rPr lang="uk-UA" altLang="en-US">
                <a:latin typeface="Corbel" charset="0"/>
              </a:rPr>
              <a:pPr/>
              <a:t>21</a:t>
            </a:fld>
            <a:endParaRPr lang="uk-UA" altLang="en-US">
              <a:latin typeface="Corbel" charset="0"/>
            </a:endParaRPr>
          </a:p>
        </p:txBody>
      </p:sp>
      <p:sp>
        <p:nvSpPr>
          <p:cNvPr id="3" name="Rectangle 2"/>
          <p:cNvSpPr/>
          <p:nvPr/>
        </p:nvSpPr>
        <p:spPr>
          <a:xfrm>
            <a:off x="2529840" y="2179320"/>
            <a:ext cx="8199119" cy="1569660"/>
          </a:xfrm>
          <a:prstGeom prst="rect">
            <a:avLst/>
          </a:prstGeom>
        </p:spPr>
        <p:txBody>
          <a:bodyPr wrap="square">
            <a:spAutoFit/>
          </a:bodyPr>
          <a:lstStyle/>
          <a:p>
            <a:r>
              <a:rPr lang="en-CA" sz="4800" b="1" dirty="0">
                <a:solidFill>
                  <a:schemeClr val="tx1">
                    <a:lumMod val="10000"/>
                    <a:lumOff val="90000"/>
                  </a:schemeClr>
                </a:solidFill>
              </a:rPr>
              <a:t>INTERNET ACTORS AND STAKEHOLDERS </a:t>
            </a:r>
            <a:endParaRPr lang="en-GB" sz="4800" b="1" dirty="0">
              <a:solidFill>
                <a:schemeClr val="tx1">
                  <a:lumMod val="10000"/>
                  <a:lumOff val="90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7047032"/>
      </p:ext>
    </p:extLst>
  </p:cSld>
  <p:clrMapOvr>
    <a:masterClrMapping/>
  </p:clrMapOvr>
  <mc:AlternateContent xmlns:mc="http://schemas.openxmlformats.org/markup-compatibility/2006" xmlns:p14="http://schemas.microsoft.com/office/powerpoint/2010/main">
    <mc:Choice Requires="p14">
      <p:transition p14:dur="10" advTm="7764"/>
    </mc:Choice>
    <mc:Fallback xmlns="">
      <p:transition advTm="7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3839" y="1573293"/>
            <a:ext cx="11795761" cy="4524315"/>
          </a:xfrm>
          <a:prstGeom prst="rect">
            <a:avLst/>
          </a:prstGeom>
        </p:spPr>
        <p:txBody>
          <a:bodyPr wrap="square">
            <a:spAutoFit/>
          </a:bodyPr>
          <a:lstStyle/>
          <a:p>
            <a:pPr marL="457200" lvl="0" indent="-457200">
              <a:buFont typeface="Arial" panose="020B0604020202020204" pitchFamily="34" charset="0"/>
              <a:buChar char="•"/>
            </a:pPr>
            <a:r>
              <a:rPr lang="en-GB" sz="3200" dirty="0"/>
              <a:t>Different Actors have valid roles to play in Internet Governance</a:t>
            </a:r>
          </a:p>
          <a:p>
            <a:pPr marL="457200" lvl="0" indent="-457200">
              <a:buFont typeface="Arial" panose="020B0604020202020204" pitchFamily="34" charset="0"/>
              <a:buChar char="•"/>
            </a:pPr>
            <a:r>
              <a:rPr lang="en-GB" sz="3200" dirty="0"/>
              <a:t>Ecosystem Approach is the way ISOC describe the actors/events/process of the Internet model</a:t>
            </a:r>
          </a:p>
          <a:p>
            <a:pPr marL="457200" lvl="0" indent="-457200">
              <a:buFont typeface="Arial" panose="020B0604020202020204" pitchFamily="34" charset="0"/>
              <a:buChar char="•"/>
            </a:pPr>
            <a:r>
              <a:rPr lang="en-GB" sz="3200" dirty="0"/>
              <a:t>Early days actors were few but currently have grown </a:t>
            </a:r>
          </a:p>
          <a:p>
            <a:pPr marL="457200" lvl="0" indent="-457200">
              <a:buFont typeface="Arial" panose="020B0604020202020204" pitchFamily="34" charset="0"/>
              <a:buChar char="•"/>
            </a:pPr>
            <a:r>
              <a:rPr lang="en-GB" sz="3200" dirty="0"/>
              <a:t>The term Stakeholder is used instead</a:t>
            </a:r>
          </a:p>
          <a:p>
            <a:pPr marL="457200" lvl="0" indent="-457200">
              <a:buFont typeface="Arial" panose="020B0604020202020204" pitchFamily="34" charset="0"/>
              <a:buChar char="•"/>
            </a:pPr>
            <a:r>
              <a:rPr lang="en-GB" sz="3200" dirty="0"/>
              <a:t>The internet is an ecosystem full of stakeholders</a:t>
            </a:r>
          </a:p>
          <a:p>
            <a:pPr marL="457200" lvl="0" indent="-457200">
              <a:buFont typeface="Arial" panose="020B0604020202020204" pitchFamily="34" charset="0"/>
              <a:buChar char="•"/>
            </a:pPr>
            <a:r>
              <a:rPr lang="en-GB" sz="3200" dirty="0"/>
              <a:t>Actors from government, business, NGOs, Researchers, individual users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0180077"/>
      </p:ext>
    </p:extLst>
  </p:cSld>
  <p:clrMapOvr>
    <a:masterClrMapping/>
  </p:clrMapOvr>
  <mc:AlternateContent xmlns:mc="http://schemas.openxmlformats.org/markup-compatibility/2006" xmlns:p14="http://schemas.microsoft.com/office/powerpoint/2010/main">
    <mc:Choice Requires="p14">
      <p:transition p14:dur="10" advTm="49855"/>
    </mc:Choice>
    <mc:Fallback xmlns="">
      <p:transition advTm="4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Slide Number Placeholder 5"/>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97DCA1E-7B6B-C042-B29C-7C66D2614AAE}" type="slidenum">
              <a:rPr lang="uk-UA" altLang="en-US" smtClean="0">
                <a:solidFill>
                  <a:schemeClr val="bg1"/>
                </a:solidFill>
                <a:latin typeface="Corbel" charset="0"/>
              </a:rPr>
              <a:pPr/>
              <a:t>23</a:t>
            </a:fld>
            <a:endParaRPr lang="uk-UA" altLang="en-US">
              <a:solidFill>
                <a:schemeClr val="bg1"/>
              </a:solidFill>
              <a:latin typeface="Corbel" charset="0"/>
            </a:endParaRPr>
          </a:p>
        </p:txBody>
      </p:sp>
      <p:sp>
        <p:nvSpPr>
          <p:cNvPr id="3" name="Rectangle 2"/>
          <p:cNvSpPr/>
          <p:nvPr/>
        </p:nvSpPr>
        <p:spPr>
          <a:xfrm>
            <a:off x="259078" y="643653"/>
            <a:ext cx="11795761" cy="6001643"/>
          </a:xfrm>
          <a:prstGeom prst="rect">
            <a:avLst/>
          </a:prstGeom>
        </p:spPr>
        <p:txBody>
          <a:bodyPr wrap="square">
            <a:spAutoFit/>
          </a:bodyPr>
          <a:lstStyle/>
          <a:p>
            <a:pPr marL="457200" lvl="0" indent="-457200">
              <a:buFont typeface="Arial" panose="020B0604020202020204" pitchFamily="34" charset="0"/>
              <a:buChar char="•"/>
            </a:pPr>
            <a:r>
              <a:rPr lang="en-GB" sz="3200" dirty="0"/>
              <a:t>Organizations that populate the ecosystem: </a:t>
            </a:r>
            <a:r>
              <a:rPr lang="en-GB" sz="3200" dirty="0">
                <a:solidFill>
                  <a:schemeClr val="bg1"/>
                </a:solidFill>
              </a:rPr>
              <a:t>The United Nations (UN), The Internet Engineering Task Force (IETF), The Organization for Economic Cooperation and Development (OECD)</a:t>
            </a:r>
          </a:p>
          <a:p>
            <a:pPr lvl="0"/>
            <a:endParaRPr lang="en-GB" sz="3200" dirty="0">
              <a:solidFill>
                <a:schemeClr val="bg1"/>
              </a:solidFill>
            </a:endParaRPr>
          </a:p>
          <a:p>
            <a:pPr marL="457200" lvl="0" indent="-457200">
              <a:buFont typeface="Arial" panose="020B0604020202020204" pitchFamily="34" charset="0"/>
              <a:buChar char="•"/>
            </a:pPr>
            <a:r>
              <a:rPr lang="en-GB" sz="3200" dirty="0"/>
              <a:t>Different Organizations work with stakeholders in different ways</a:t>
            </a:r>
          </a:p>
          <a:p>
            <a:pPr lvl="0"/>
            <a:endParaRPr lang="en-GB" sz="3200" dirty="0"/>
          </a:p>
          <a:p>
            <a:pPr marL="457200" lvl="0" indent="-457200">
              <a:buFont typeface="Arial" panose="020B0604020202020204" pitchFamily="34" charset="0"/>
              <a:buChar char="•"/>
            </a:pPr>
            <a:r>
              <a:rPr lang="en-GB" sz="3200" dirty="0"/>
              <a:t>Internet Ecosystem is the term used to described the organizations and communities that guide the operation and development of the technologies and infrastructure that comprise the global internet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66688058"/>
      </p:ext>
    </p:extLst>
  </p:cSld>
  <p:clrMapOvr>
    <a:masterClrMapping/>
  </p:clrMapOvr>
  <mc:AlternateContent xmlns:mc="http://schemas.openxmlformats.org/markup-compatibility/2006" xmlns:p14="http://schemas.microsoft.com/office/powerpoint/2010/main">
    <mc:Choice Requires="p14">
      <p:transition p14:dur="10" advTm="45035"/>
    </mc:Choice>
    <mc:Fallback xmlns="">
      <p:transition advTm="45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Slide Number Placeholder 5"/>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97DCA1E-7B6B-C042-B29C-7C66D2614AAE}" type="slidenum">
              <a:rPr lang="uk-UA" altLang="en-US" smtClean="0">
                <a:solidFill>
                  <a:schemeClr val="bg1"/>
                </a:solidFill>
                <a:latin typeface="Corbel" charset="0"/>
              </a:rPr>
              <a:pPr/>
              <a:t>24</a:t>
            </a:fld>
            <a:endParaRPr lang="uk-UA" altLang="en-US">
              <a:solidFill>
                <a:schemeClr val="bg1"/>
              </a:solidFill>
              <a:latin typeface="Corbel" charset="0"/>
            </a:endParaRPr>
          </a:p>
        </p:txBody>
      </p:sp>
      <p:sp>
        <p:nvSpPr>
          <p:cNvPr id="3" name="Rectangle 2"/>
          <p:cNvSpPr/>
          <p:nvPr/>
        </p:nvSpPr>
        <p:spPr>
          <a:xfrm>
            <a:off x="0" y="0"/>
            <a:ext cx="11795761" cy="6740307"/>
          </a:xfrm>
          <a:prstGeom prst="rect">
            <a:avLst/>
          </a:prstGeom>
        </p:spPr>
        <p:txBody>
          <a:bodyPr wrap="square">
            <a:spAutoFit/>
          </a:bodyPr>
          <a:lstStyle/>
          <a:p>
            <a:pPr marL="457200" indent="-457200">
              <a:buFont typeface="Arial" panose="020B0604020202020204" pitchFamily="34" charset="0"/>
              <a:buChar char="•"/>
            </a:pPr>
            <a:r>
              <a:rPr lang="en-GB" sz="4000" dirty="0"/>
              <a:t>The various actors of the internet ecosystems include:</a:t>
            </a:r>
          </a:p>
          <a:p>
            <a:pPr marL="914400" lvl="1" indent="-457200">
              <a:buFont typeface="+mj-lt"/>
              <a:buAutoNum type="arabicPeriod"/>
            </a:pPr>
            <a:r>
              <a:rPr lang="en-GB" sz="3200" dirty="0">
                <a:solidFill>
                  <a:schemeClr val="bg1"/>
                </a:solidFill>
              </a:rPr>
              <a:t>Technical standards bodies </a:t>
            </a:r>
            <a:r>
              <a:rPr lang="en-GB" sz="3200" dirty="0">
                <a:solidFill>
                  <a:srgbClr val="FFFF00"/>
                </a:solidFill>
              </a:rPr>
              <a:t>( IEEE, IETF,W3C)</a:t>
            </a:r>
          </a:p>
          <a:p>
            <a:pPr marL="914400" lvl="1" indent="-457200">
              <a:buFont typeface="+mj-lt"/>
              <a:buAutoNum type="arabicPeriod"/>
            </a:pPr>
            <a:r>
              <a:rPr lang="en-GB" sz="3200" dirty="0">
                <a:solidFill>
                  <a:schemeClr val="bg1"/>
                </a:solidFill>
              </a:rPr>
              <a:t>Organizations that manage resources for global addressing capabilities     </a:t>
            </a:r>
            <a:r>
              <a:rPr lang="en-GB" sz="3200" dirty="0">
                <a:solidFill>
                  <a:srgbClr val="FFFF00"/>
                </a:solidFill>
              </a:rPr>
              <a:t>(ICANN, IANA, RIR, Domain Registry)</a:t>
            </a:r>
          </a:p>
          <a:p>
            <a:pPr marL="914400" lvl="1" indent="-457200">
              <a:buFont typeface="+mj-lt"/>
              <a:buAutoNum type="arabicPeriod"/>
            </a:pPr>
            <a:r>
              <a:rPr lang="en-GB" sz="3200" dirty="0">
                <a:solidFill>
                  <a:schemeClr val="bg1"/>
                </a:solidFill>
              </a:rPr>
              <a:t>Companies that provide network infrastructure services </a:t>
            </a:r>
          </a:p>
          <a:p>
            <a:pPr lvl="1"/>
            <a:r>
              <a:rPr lang="en-GB" sz="3200" dirty="0">
                <a:solidFill>
                  <a:schemeClr val="bg1"/>
                </a:solidFill>
              </a:rPr>
              <a:t>     </a:t>
            </a:r>
            <a:r>
              <a:rPr lang="en-GB" sz="3200" dirty="0">
                <a:solidFill>
                  <a:srgbClr val="FFFF00"/>
                </a:solidFill>
              </a:rPr>
              <a:t>( IXP, DNS, host services)  </a:t>
            </a:r>
          </a:p>
          <a:p>
            <a:pPr lvl="1"/>
            <a:r>
              <a:rPr lang="en-GB" sz="3200" dirty="0">
                <a:solidFill>
                  <a:schemeClr val="bg1"/>
                </a:solidFill>
              </a:rPr>
              <a:t>4. Individual and organization that use the internet </a:t>
            </a:r>
          </a:p>
          <a:p>
            <a:pPr lvl="1"/>
            <a:r>
              <a:rPr lang="en-GB" sz="3200" dirty="0">
                <a:solidFill>
                  <a:schemeClr val="bg1"/>
                </a:solidFill>
              </a:rPr>
              <a:t>     </a:t>
            </a:r>
            <a:r>
              <a:rPr lang="en-GB" sz="3200" dirty="0">
                <a:solidFill>
                  <a:srgbClr val="FFFF00"/>
                </a:solidFill>
              </a:rPr>
              <a:t>(to communicate with each other)</a:t>
            </a:r>
          </a:p>
          <a:p>
            <a:pPr lvl="1"/>
            <a:r>
              <a:rPr lang="en-GB" sz="3200" dirty="0">
                <a:solidFill>
                  <a:schemeClr val="bg1"/>
                </a:solidFill>
              </a:rPr>
              <a:t>5. Organization that provide education </a:t>
            </a:r>
            <a:r>
              <a:rPr lang="en-GB" sz="3200" dirty="0">
                <a:solidFill>
                  <a:srgbClr val="FFFF00"/>
                </a:solidFill>
              </a:rPr>
              <a:t>(Universities, </a:t>
            </a:r>
            <a:r>
              <a:rPr lang="en-GB" sz="3200" dirty="0" err="1">
                <a:solidFill>
                  <a:srgbClr val="FFFF00"/>
                </a:solidFill>
              </a:rPr>
              <a:t>etc</a:t>
            </a:r>
            <a:r>
              <a:rPr lang="en-GB" sz="3200" dirty="0">
                <a:solidFill>
                  <a:srgbClr val="FFFF00"/>
                </a:solidFill>
              </a:rPr>
              <a:t>)</a:t>
            </a:r>
          </a:p>
          <a:p>
            <a:pPr lvl="1"/>
            <a:r>
              <a:rPr lang="en-GB" sz="3200" dirty="0">
                <a:solidFill>
                  <a:schemeClr val="bg1"/>
                </a:solidFill>
              </a:rPr>
              <a:t>6. Policy and decision-makers </a:t>
            </a:r>
            <a:r>
              <a:rPr lang="en-GB" sz="3200" dirty="0">
                <a:solidFill>
                  <a:srgbClr val="FFFF00"/>
                </a:solidFill>
              </a:rPr>
              <a:t>( Global and local)</a:t>
            </a:r>
          </a:p>
          <a:p>
            <a:pPr lvl="1"/>
            <a:r>
              <a:rPr lang="en-GB" sz="3200" dirty="0">
                <a:solidFill>
                  <a:schemeClr val="bg1"/>
                </a:solidFill>
              </a:rPr>
              <a:t>7. Members from civil society</a:t>
            </a:r>
          </a:p>
          <a:p>
            <a:pPr lvl="1"/>
            <a:r>
              <a:rPr lang="en-GB" sz="3200" dirty="0">
                <a:solidFill>
                  <a:schemeClr val="bg1"/>
                </a:solidFill>
              </a:rPr>
              <a:t>     </a:t>
            </a:r>
            <a:r>
              <a:rPr lang="en-GB" sz="3200" dirty="0">
                <a:solidFill>
                  <a:srgbClr val="FFFF00"/>
                </a:solidFill>
              </a:rPr>
              <a:t>( human rights, NGOs, Academic)</a:t>
            </a:r>
            <a:endParaRPr lang="en-GB" sz="4000" dirty="0">
              <a:solidFill>
                <a:srgbClr val="FFFF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91680100"/>
      </p:ext>
    </p:extLst>
  </p:cSld>
  <p:clrMapOvr>
    <a:masterClrMapping/>
  </p:clrMapOvr>
  <mc:AlternateContent xmlns:mc="http://schemas.openxmlformats.org/markup-compatibility/2006" xmlns:p14="http://schemas.microsoft.com/office/powerpoint/2010/main">
    <mc:Choice Requires="p14">
      <p:transition p14:dur="10" advTm="71991"/>
    </mc:Choice>
    <mc:Fallback xmlns="">
      <p:transition advTm="7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Slide Number Placeholder 5"/>
          <p:cNvSpPr>
            <a:spLocks noGrp="1"/>
          </p:cNvSpPr>
          <p:nvPr>
            <p:ph type="sldNum" sz="quarter" idx="11"/>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97DCA1E-7B6B-C042-B29C-7C66D2614AAE}" type="slidenum">
              <a:rPr lang="uk-UA" altLang="en-US" smtClean="0">
                <a:solidFill>
                  <a:schemeClr val="bg1"/>
                </a:solidFill>
                <a:latin typeface="Corbel" charset="0"/>
              </a:rPr>
              <a:pPr/>
              <a:t>25</a:t>
            </a:fld>
            <a:endParaRPr lang="uk-UA" altLang="en-US">
              <a:solidFill>
                <a:schemeClr val="bg1"/>
              </a:solidFill>
              <a:latin typeface="Corbel" charset="0"/>
            </a:endParaRPr>
          </a:p>
        </p:txBody>
      </p:sp>
      <p:sp>
        <p:nvSpPr>
          <p:cNvPr id="3" name="Rectangle 2"/>
          <p:cNvSpPr/>
          <p:nvPr/>
        </p:nvSpPr>
        <p:spPr>
          <a:xfrm>
            <a:off x="243839" y="463531"/>
            <a:ext cx="11795761" cy="5878532"/>
          </a:xfrm>
          <a:prstGeom prst="rect">
            <a:avLst/>
          </a:prstGeom>
        </p:spPr>
        <p:txBody>
          <a:bodyPr wrap="square">
            <a:spAutoFit/>
          </a:bodyPr>
          <a:lstStyle/>
          <a:p>
            <a:pPr marL="457200" indent="-457200">
              <a:buFont typeface="Arial" panose="020B0604020202020204" pitchFamily="34" charset="0"/>
              <a:buChar char="•"/>
            </a:pPr>
            <a:r>
              <a:rPr lang="en-GB" sz="3200" dirty="0"/>
              <a:t>The Internet Ecosystem, Actors, Stakeholders, and Stakeholder groups:</a:t>
            </a:r>
          </a:p>
          <a:p>
            <a:endParaRPr lang="en-GB" sz="3200" dirty="0"/>
          </a:p>
          <a:p>
            <a:pPr marL="914400" lvl="1" indent="-457200">
              <a:buFont typeface="+mj-lt"/>
              <a:buAutoNum type="arabicPeriod"/>
            </a:pPr>
            <a:r>
              <a:rPr lang="en-GB" sz="2800" dirty="0" err="1">
                <a:solidFill>
                  <a:schemeClr val="bg1"/>
                </a:solidFill>
              </a:rPr>
              <a:t>Namings</a:t>
            </a:r>
            <a:r>
              <a:rPr lang="en-GB" sz="2800" dirty="0">
                <a:solidFill>
                  <a:schemeClr val="bg1"/>
                </a:solidFill>
              </a:rPr>
              <a:t> and Addressing with freely accessible processes for policy Development</a:t>
            </a:r>
          </a:p>
          <a:p>
            <a:pPr lvl="1"/>
            <a:endParaRPr lang="en-GB" sz="2800" dirty="0">
              <a:solidFill>
                <a:schemeClr val="bg1"/>
              </a:solidFill>
            </a:endParaRPr>
          </a:p>
          <a:p>
            <a:pPr lvl="1"/>
            <a:r>
              <a:rPr lang="en-GB" sz="2800" dirty="0">
                <a:solidFill>
                  <a:schemeClr val="bg1"/>
                </a:solidFill>
              </a:rPr>
              <a:t>2. Local, National, Reginal and Global Policy Development (ISOC)</a:t>
            </a:r>
          </a:p>
          <a:p>
            <a:pPr lvl="1"/>
            <a:endParaRPr lang="en-GB" sz="2800" dirty="0">
              <a:solidFill>
                <a:schemeClr val="bg1"/>
              </a:solidFill>
            </a:endParaRPr>
          </a:p>
          <a:p>
            <a:pPr lvl="1"/>
            <a:r>
              <a:rPr lang="en-GB" sz="2800" dirty="0">
                <a:solidFill>
                  <a:schemeClr val="bg1"/>
                </a:solidFill>
              </a:rPr>
              <a:t>3. Shared Global Services and Operations</a:t>
            </a:r>
          </a:p>
          <a:p>
            <a:pPr lvl="1"/>
            <a:endParaRPr lang="en-GB" sz="2800" dirty="0">
              <a:solidFill>
                <a:schemeClr val="bg1"/>
              </a:solidFill>
            </a:endParaRPr>
          </a:p>
          <a:p>
            <a:pPr lvl="1"/>
            <a:r>
              <a:rPr lang="en-GB" sz="2800" dirty="0">
                <a:solidFill>
                  <a:schemeClr val="bg1"/>
                </a:solidFill>
              </a:rPr>
              <a:t>4. Users</a:t>
            </a:r>
          </a:p>
          <a:p>
            <a:pPr lvl="1"/>
            <a:endParaRPr lang="en-GB" sz="2800" dirty="0">
              <a:solidFill>
                <a:schemeClr val="bg1"/>
              </a:solidFill>
            </a:endParaRPr>
          </a:p>
          <a:p>
            <a:pPr lvl="1"/>
            <a:r>
              <a:rPr lang="en-GB" sz="2800" dirty="0">
                <a:solidFill>
                  <a:schemeClr val="bg1"/>
                </a:solidFill>
              </a:rPr>
              <a:t>5. Education and Capacity Building</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5051404"/>
      </p:ext>
    </p:extLst>
  </p:cSld>
  <p:clrMapOvr>
    <a:masterClrMapping/>
  </p:clrMapOvr>
  <mc:AlternateContent xmlns:mc="http://schemas.openxmlformats.org/markup-compatibility/2006" xmlns:p14="http://schemas.microsoft.com/office/powerpoint/2010/main">
    <mc:Choice Requires="p14">
      <p:transition p14:dur="10" advTm="44247"/>
    </mc:Choice>
    <mc:Fallback xmlns="">
      <p:transition advTm="44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3839" y="369333"/>
            <a:ext cx="11795761" cy="6186309"/>
          </a:xfrm>
          <a:prstGeom prst="rect">
            <a:avLst/>
          </a:prstGeom>
        </p:spPr>
        <p:txBody>
          <a:bodyPr wrap="square">
            <a:spAutoFit/>
          </a:bodyPr>
          <a:lstStyle/>
          <a:p>
            <a:pPr marL="457200" indent="-457200">
              <a:buFont typeface="Arial" panose="020B0604020202020204" pitchFamily="34" charset="0"/>
              <a:buChar char="•"/>
            </a:pPr>
            <a:r>
              <a:rPr lang="en-GB" sz="3200" dirty="0" err="1"/>
              <a:t>Multistakeholder</a:t>
            </a:r>
            <a:r>
              <a:rPr lang="en-GB" sz="3200" dirty="0"/>
              <a:t> model</a:t>
            </a:r>
          </a:p>
          <a:p>
            <a:pPr marL="800100" lvl="1" indent="-342900">
              <a:buFont typeface="Arial" panose="020B0604020202020204" pitchFamily="34" charset="0"/>
              <a:buChar char="•"/>
            </a:pPr>
            <a:r>
              <a:rPr lang="en-GB" sz="2800" dirty="0">
                <a:solidFill>
                  <a:schemeClr val="bg1"/>
                </a:solidFill>
              </a:rPr>
              <a:t>Means that a multitude of stakeholders as opposed to governments only can participate in the have an impact on Internet Governance processes and discussion and internet policy development</a:t>
            </a:r>
          </a:p>
          <a:p>
            <a:pPr lvl="1"/>
            <a:endParaRPr lang="en-GB" sz="2800" dirty="0">
              <a:solidFill>
                <a:schemeClr val="bg1"/>
              </a:solidFill>
            </a:endParaRPr>
          </a:p>
          <a:p>
            <a:pPr marL="800100" lvl="1" indent="-342900">
              <a:buFont typeface="Arial" panose="020B0604020202020204" pitchFamily="34" charset="0"/>
              <a:buChar char="•"/>
            </a:pPr>
            <a:r>
              <a:rPr lang="en-GB" sz="2800" dirty="0">
                <a:solidFill>
                  <a:schemeClr val="bg1"/>
                </a:solidFill>
              </a:rPr>
              <a:t>Government control is not the baseline.</a:t>
            </a:r>
          </a:p>
          <a:p>
            <a:pPr lvl="1"/>
            <a:endParaRPr lang="en-GB" sz="2800" dirty="0">
              <a:solidFill>
                <a:schemeClr val="bg1"/>
              </a:solidFill>
            </a:endParaRPr>
          </a:p>
          <a:p>
            <a:pPr marL="800100" lvl="1" indent="-342900">
              <a:buFont typeface="Arial" panose="020B0604020202020204" pitchFamily="34" charset="0"/>
              <a:buChar char="•"/>
            </a:pPr>
            <a:r>
              <a:rPr lang="en-GB" sz="2800" dirty="0">
                <a:solidFill>
                  <a:schemeClr val="bg1"/>
                </a:solidFill>
              </a:rPr>
              <a:t>Institutions have less rigid hierarchies or non and their processes are characterized by openness, transparency and inclusiveness.</a:t>
            </a:r>
          </a:p>
          <a:p>
            <a:pPr lvl="1"/>
            <a:endParaRPr lang="en-GB" sz="2800" dirty="0">
              <a:solidFill>
                <a:schemeClr val="bg1"/>
              </a:solidFill>
            </a:endParaRPr>
          </a:p>
          <a:p>
            <a:pPr marL="800100" lvl="1" indent="-342900">
              <a:buFont typeface="Arial" panose="020B0604020202020204" pitchFamily="34" charset="0"/>
              <a:buChar char="•"/>
            </a:pPr>
            <a:r>
              <a:rPr lang="en-GB" sz="2800" dirty="0">
                <a:solidFill>
                  <a:schemeClr val="bg1"/>
                </a:solidFill>
              </a:rPr>
              <a:t>Allows for participation on an equal footing for different stakeholders of diverse nature</a:t>
            </a:r>
          </a:p>
          <a:p>
            <a:pPr lvl="1"/>
            <a:endParaRPr lang="en-GB" sz="2800" dirty="0">
              <a:solidFill>
                <a:schemeClr val="bg1"/>
              </a:solidFill>
            </a:endParaRPr>
          </a:p>
          <a:p>
            <a:pPr marL="800100" lvl="1" indent="-342900">
              <a:buFont typeface="Arial" panose="020B0604020202020204" pitchFamily="34" charset="0"/>
              <a:buChar char="•"/>
            </a:pPr>
            <a:r>
              <a:rPr lang="en-GB" sz="2800" dirty="0">
                <a:solidFill>
                  <a:schemeClr val="bg1"/>
                </a:solidFill>
              </a:rPr>
              <a:t>IGF, </a:t>
            </a:r>
            <a:r>
              <a:rPr lang="en-GB" sz="2800" dirty="0" err="1">
                <a:solidFill>
                  <a:schemeClr val="bg1"/>
                </a:solidFill>
              </a:rPr>
              <a:t>NETmundial</a:t>
            </a:r>
            <a:r>
              <a:rPr lang="en-GB" sz="2800" dirty="0">
                <a:solidFill>
                  <a:schemeClr val="bg1"/>
                </a:solidFill>
              </a:rPr>
              <a:t>, </a:t>
            </a:r>
            <a:r>
              <a:rPr lang="en-GB" sz="2800">
                <a:solidFill>
                  <a:schemeClr val="bg1"/>
                </a:solidFill>
              </a:rPr>
              <a:t>IANA </a:t>
            </a:r>
            <a:endParaRPr lang="en-GB" sz="2800" dirty="0">
              <a:solidFill>
                <a:schemeClr val="bg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0907673"/>
      </p:ext>
    </p:extLst>
  </p:cSld>
  <p:clrMapOvr>
    <a:masterClrMapping/>
  </p:clrMapOvr>
  <mc:AlternateContent xmlns:mc="http://schemas.openxmlformats.org/markup-compatibility/2006" xmlns:p14="http://schemas.microsoft.com/office/powerpoint/2010/main">
    <mc:Choice Requires="p14">
      <p:transition p14:dur="10" advTm="82870"/>
    </mc:Choice>
    <mc:Fallback xmlns="">
      <p:transition advTm="82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3839" y="1573293"/>
            <a:ext cx="11795761" cy="3170099"/>
          </a:xfrm>
          <a:prstGeom prst="rect">
            <a:avLst/>
          </a:prstGeom>
        </p:spPr>
        <p:txBody>
          <a:bodyPr wrap="square">
            <a:spAutoFit/>
          </a:bodyPr>
          <a:lstStyle/>
          <a:p>
            <a:pPr marL="457200" indent="-457200">
              <a:buFont typeface="Arial" panose="020B0604020202020204" pitchFamily="34" charset="0"/>
              <a:buChar char="•"/>
            </a:pPr>
            <a:r>
              <a:rPr lang="en-GB" sz="4000" dirty="0"/>
              <a:t>The different stakeholder groups</a:t>
            </a:r>
          </a:p>
          <a:p>
            <a:pPr marL="800100" lvl="1" indent="-342900">
              <a:buFont typeface="Arial" panose="020B0604020202020204" pitchFamily="34" charset="0"/>
              <a:buChar char="•"/>
            </a:pPr>
            <a:r>
              <a:rPr lang="en-GB" sz="3200" dirty="0">
                <a:solidFill>
                  <a:schemeClr val="bg1"/>
                </a:solidFill>
              </a:rPr>
              <a:t>Governments</a:t>
            </a:r>
          </a:p>
          <a:p>
            <a:pPr marL="800100" lvl="1" indent="-342900">
              <a:buFont typeface="Arial" panose="020B0604020202020204" pitchFamily="34" charset="0"/>
              <a:buChar char="•"/>
            </a:pPr>
            <a:r>
              <a:rPr lang="en-GB" sz="3200" dirty="0">
                <a:solidFill>
                  <a:schemeClr val="bg1"/>
                </a:solidFill>
              </a:rPr>
              <a:t>The Private Sector</a:t>
            </a:r>
          </a:p>
          <a:p>
            <a:pPr marL="800100" lvl="1" indent="-342900">
              <a:buFont typeface="Arial" panose="020B0604020202020204" pitchFamily="34" charset="0"/>
              <a:buChar char="•"/>
            </a:pPr>
            <a:r>
              <a:rPr lang="en-GB" sz="3200" dirty="0">
                <a:solidFill>
                  <a:schemeClr val="bg1"/>
                </a:solidFill>
              </a:rPr>
              <a:t>Civil Society</a:t>
            </a:r>
          </a:p>
          <a:p>
            <a:pPr marL="800100" lvl="1" indent="-342900">
              <a:buFont typeface="Arial" panose="020B0604020202020204" pitchFamily="34" charset="0"/>
              <a:buChar char="•"/>
            </a:pPr>
            <a:r>
              <a:rPr lang="en-GB" sz="3200" dirty="0">
                <a:solidFill>
                  <a:schemeClr val="bg1"/>
                </a:solidFill>
              </a:rPr>
              <a:t>Technical Community</a:t>
            </a:r>
          </a:p>
          <a:p>
            <a:pPr marL="800100" lvl="1" indent="-342900">
              <a:buFont typeface="Arial" panose="020B0604020202020204" pitchFamily="34" charset="0"/>
              <a:buChar char="•"/>
            </a:pPr>
            <a:r>
              <a:rPr lang="en-GB" sz="3200" dirty="0">
                <a:solidFill>
                  <a:schemeClr val="bg1"/>
                </a:solidFill>
              </a:rPr>
              <a:t>Intergovernmental organizations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7455543"/>
      </p:ext>
    </p:extLst>
  </p:cSld>
  <p:clrMapOvr>
    <a:masterClrMapping/>
  </p:clrMapOvr>
  <mc:AlternateContent xmlns:mc="http://schemas.openxmlformats.org/markup-compatibility/2006" xmlns:p14="http://schemas.microsoft.com/office/powerpoint/2010/main">
    <mc:Choice Requires="p14">
      <p:transition p14:dur="10" advTm="13174"/>
    </mc:Choice>
    <mc:Fallback xmlns="">
      <p:transition advTm="13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718B79B-D52B-B04D-8BF7-74B9E1479B19}" type="slidenum">
              <a:rPr lang="uk-UA" altLang="en-US">
                <a:latin typeface="Corbel" charset="0"/>
              </a:rPr>
              <a:pPr/>
              <a:t>28</a:t>
            </a:fld>
            <a:endParaRPr lang="uk-UA" altLang="en-US">
              <a:latin typeface="Corbel" charset="0"/>
            </a:endParaRPr>
          </a:p>
        </p:txBody>
      </p:sp>
      <p:sp>
        <p:nvSpPr>
          <p:cNvPr id="3" name="Rectangle 2"/>
          <p:cNvSpPr/>
          <p:nvPr/>
        </p:nvSpPr>
        <p:spPr>
          <a:xfrm>
            <a:off x="2529840" y="2179320"/>
            <a:ext cx="8199119" cy="830997"/>
          </a:xfrm>
          <a:prstGeom prst="rect">
            <a:avLst/>
          </a:prstGeom>
        </p:spPr>
        <p:txBody>
          <a:bodyPr wrap="square">
            <a:spAutoFit/>
          </a:bodyPr>
          <a:lstStyle/>
          <a:p>
            <a:r>
              <a:rPr lang="en-CA" sz="4800" b="1" dirty="0">
                <a:solidFill>
                  <a:schemeClr val="tx1">
                    <a:lumMod val="10000"/>
                    <a:lumOff val="90000"/>
                  </a:schemeClr>
                </a:solidFill>
              </a:rPr>
              <a:t>CONCLUSION</a:t>
            </a:r>
            <a:endParaRPr lang="en-GB" sz="4800" b="1" dirty="0">
              <a:solidFill>
                <a:schemeClr val="tx1">
                  <a:lumMod val="10000"/>
                  <a:lumOff val="90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1399771"/>
      </p:ext>
    </p:extLst>
  </p:cSld>
  <p:clrMapOvr>
    <a:masterClrMapping/>
  </p:clrMapOvr>
  <mc:AlternateContent xmlns:mc="http://schemas.openxmlformats.org/markup-compatibility/2006" xmlns:p14="http://schemas.microsoft.com/office/powerpoint/2010/main">
    <mc:Choice Requires="p14">
      <p:transition p14:dur="10" advTm="2505"/>
    </mc:Choice>
    <mc:Fallback xmlns="">
      <p:transition advTm="2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0518" y="978933"/>
            <a:ext cx="11795761" cy="4832092"/>
          </a:xfrm>
          <a:prstGeom prst="rect">
            <a:avLst/>
          </a:prstGeom>
        </p:spPr>
        <p:txBody>
          <a:bodyPr wrap="square">
            <a:spAutoFit/>
          </a:bodyPr>
          <a:lstStyle/>
          <a:p>
            <a:pPr marL="457200" indent="-457200">
              <a:buFont typeface="Arial" panose="020B0604020202020204" pitchFamily="34" charset="0"/>
              <a:buChar char="•"/>
            </a:pPr>
            <a:r>
              <a:rPr lang="en-GB" sz="2800" dirty="0"/>
              <a:t>Internet Governance is the development of shared principles, norms, rules, decision-making, procedures, and programs that shape the evolution and use of the internet</a:t>
            </a:r>
          </a:p>
          <a:p>
            <a:endParaRPr lang="en-GB" sz="2800" dirty="0"/>
          </a:p>
          <a:p>
            <a:pPr marL="342900" indent="-342900">
              <a:buFont typeface="Arial" panose="020B0604020202020204" pitchFamily="34" charset="0"/>
              <a:buChar char="•"/>
            </a:pPr>
            <a:r>
              <a:rPr lang="en-GB" sz="2800" dirty="0"/>
              <a:t>This was a very informative course that give you an overview of what the Internet Governance is and what Internet Society is doing as one of the stakeholders in the Internet Ecosystem. </a:t>
            </a:r>
          </a:p>
          <a:p>
            <a:endParaRPr lang="en-GB" sz="2800" dirty="0"/>
          </a:p>
          <a:p>
            <a:pPr marL="342900" indent="-342900">
              <a:buFont typeface="Arial" panose="020B0604020202020204" pitchFamily="34" charset="0"/>
              <a:buChar char="•"/>
            </a:pPr>
            <a:r>
              <a:rPr lang="en-GB" sz="2800" dirty="0"/>
              <a:t>This is to an encouragement or recommendation to everyone who wants to understand the principle, work and policies of the Internet Society.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3642021"/>
      </p:ext>
    </p:extLst>
  </p:cSld>
  <p:clrMapOvr>
    <a:masterClrMapping/>
  </p:clrMapOvr>
  <mc:AlternateContent xmlns:mc="http://schemas.openxmlformats.org/markup-compatibility/2006" xmlns:p14="http://schemas.microsoft.com/office/powerpoint/2010/main">
    <mc:Choice Requires="p14">
      <p:transition p14:dur="10" advTm="56389"/>
    </mc:Choice>
    <mc:Fallback xmlns="">
      <p:transition advTm="56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idx="1"/>
          </p:nvPr>
        </p:nvSpPr>
        <p:spPr>
          <a:xfrm>
            <a:off x="500332" y="2964180"/>
            <a:ext cx="11129022" cy="3550920"/>
          </a:xfrm>
        </p:spPr>
        <p:txBody>
          <a:bodyPr/>
          <a:lstStyle/>
          <a:p>
            <a:pPr lvl="2" fontAlgn="auto">
              <a:spcBef>
                <a:spcPts val="0"/>
              </a:spcBef>
              <a:buFont typeface="Arial" panose="020B0604020202020204" pitchFamily="34" charset="0"/>
              <a:buChar char="•"/>
              <a:defRPr/>
            </a:pPr>
            <a:r>
              <a:rPr lang="en-GB" sz="2800" dirty="0">
                <a:solidFill>
                  <a:schemeClr val="accent3">
                    <a:lumMod val="20000"/>
                    <a:lumOff val="80000"/>
                  </a:schemeClr>
                </a:solidFill>
              </a:rPr>
              <a:t>This is a slide about the training course ‘Shaping the Internet’ </a:t>
            </a:r>
          </a:p>
          <a:p>
            <a:pPr lvl="2" fontAlgn="auto">
              <a:spcBef>
                <a:spcPts val="0"/>
              </a:spcBef>
              <a:buFont typeface="Arial" panose="020B0604020202020204" pitchFamily="34" charset="0"/>
              <a:buChar char="•"/>
              <a:defRPr/>
            </a:pPr>
            <a:r>
              <a:rPr lang="en-GB" sz="2800" dirty="0">
                <a:solidFill>
                  <a:schemeClr val="accent3">
                    <a:lumMod val="20000"/>
                    <a:lumOff val="80000"/>
                  </a:schemeClr>
                </a:solidFill>
              </a:rPr>
              <a:t>It covers the Internet Governance Principles and main concepts.</a:t>
            </a:r>
          </a:p>
          <a:p>
            <a:pPr lvl="2" fontAlgn="auto">
              <a:spcBef>
                <a:spcPts val="0"/>
              </a:spcBef>
              <a:buFont typeface="Arial" panose="020B0604020202020204" pitchFamily="34" charset="0"/>
              <a:buChar char="•"/>
              <a:defRPr/>
            </a:pPr>
            <a:r>
              <a:rPr lang="en-GB" sz="2800" dirty="0">
                <a:solidFill>
                  <a:schemeClr val="accent3">
                    <a:lumMod val="20000"/>
                    <a:lumOff val="80000"/>
                  </a:schemeClr>
                </a:solidFill>
              </a:rPr>
              <a:t>An  engagement and learning program for Chapter members that focuses on developing new community leaders who can work together with their respective Chapters and create local awareness of the what is being done with the Internet Society 2020 Action plan</a:t>
            </a:r>
          </a:p>
          <a:p>
            <a:pPr lvl="2" fontAlgn="auto">
              <a:spcBef>
                <a:spcPts val="0"/>
              </a:spcBef>
              <a:buFont typeface="Arial" panose="020B0604020202020204" pitchFamily="34" charset="0"/>
              <a:buChar char="•"/>
              <a:defRPr/>
            </a:pPr>
            <a:r>
              <a:rPr lang="en-GB" sz="2800" dirty="0">
                <a:solidFill>
                  <a:schemeClr val="accent3">
                    <a:lumMod val="20000"/>
                    <a:lumOff val="80000"/>
                  </a:schemeClr>
                </a:solidFill>
              </a:rPr>
              <a:t>requirement for the completion of the Course  </a:t>
            </a:r>
          </a:p>
          <a:p>
            <a:pPr lvl="2" fontAlgn="auto">
              <a:spcBef>
                <a:spcPts val="0"/>
              </a:spcBef>
              <a:buFont typeface=".AppleSystemUIFont" charset="-120"/>
              <a:buNone/>
              <a:defRPr/>
            </a:pPr>
            <a:endParaRPr lang="en-GB" sz="2800" dirty="0">
              <a:solidFill>
                <a:schemeClr val="accent3">
                  <a:lumMod val="20000"/>
                  <a:lumOff val="80000"/>
                </a:schemeClr>
              </a:solidFill>
              <a:ea typeface="+mn-ea"/>
            </a:endParaRPr>
          </a:p>
          <a:p>
            <a:pPr lvl="2" fontAlgn="auto">
              <a:spcBef>
                <a:spcPts val="0"/>
              </a:spcBef>
              <a:buFont typeface=".AppleSystemUIFont" charset="-120"/>
              <a:buNone/>
              <a:defRPr/>
            </a:pPr>
            <a:endParaRPr lang="en-GB" dirty="0">
              <a:ea typeface="+mn-ea"/>
            </a:endParaRPr>
          </a:p>
          <a:p>
            <a:pPr fontAlgn="auto">
              <a:spcBef>
                <a:spcPts val="0"/>
              </a:spcBef>
              <a:spcAft>
                <a:spcPts val="0"/>
              </a:spcAft>
              <a:defRPr/>
            </a:pPr>
            <a:endParaRPr lang="en-GB" dirty="0"/>
          </a:p>
        </p:txBody>
      </p:sp>
      <p:sp>
        <p:nvSpPr>
          <p:cNvPr id="31750"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718B79B-D52B-B04D-8BF7-74B9E1479B19}" type="slidenum">
              <a:rPr lang="uk-UA" altLang="en-US">
                <a:latin typeface="Corbel" charset="0"/>
              </a:rPr>
              <a:pPr/>
              <a:t>3</a:t>
            </a:fld>
            <a:endParaRPr lang="uk-UA" altLang="en-US">
              <a:latin typeface="Corbel" charset="0"/>
            </a:endParaRPr>
          </a:p>
        </p:txBody>
      </p:sp>
      <p:sp>
        <p:nvSpPr>
          <p:cNvPr id="10" name="Title 9"/>
          <p:cNvSpPr>
            <a:spLocks noGrp="1"/>
          </p:cNvSpPr>
          <p:nvPr>
            <p:ph type="ctrTitle" idx="4294967295"/>
          </p:nvPr>
        </p:nvSpPr>
        <p:spPr>
          <a:xfrm>
            <a:off x="0" y="431800"/>
            <a:ext cx="10195560" cy="749245"/>
          </a:xfrm>
        </p:spPr>
        <p:txBody>
          <a:bodyPr/>
          <a:lstStyle/>
          <a:p>
            <a:pPr algn="ctr" fontAlgn="auto">
              <a:spcAft>
                <a:spcPts val="0"/>
              </a:spcAft>
              <a:defRPr/>
            </a:pPr>
            <a:r>
              <a:rPr lang="en-US" sz="4800" b="1" dirty="0">
                <a:ea typeface="+mj-ea"/>
              </a:rPr>
              <a:t>Introduction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8830355"/>
      </p:ext>
    </p:extLst>
  </p:cSld>
  <p:clrMapOvr>
    <a:masterClrMapping/>
  </p:clrMapOvr>
  <mc:AlternateContent xmlns:mc="http://schemas.openxmlformats.org/markup-compatibility/2006" xmlns:p14="http://schemas.microsoft.com/office/powerpoint/2010/main">
    <mc:Choice Requires="p14">
      <p:transition p14:dur="10" advTm="38920"/>
    </mc:Choice>
    <mc:Fallback xmlns="">
      <p:transition advTm="38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idx="1"/>
          </p:nvPr>
        </p:nvSpPr>
        <p:spPr>
          <a:xfrm>
            <a:off x="533250" y="1560786"/>
            <a:ext cx="11129022" cy="2743200"/>
          </a:xfrm>
        </p:spPr>
        <p:txBody>
          <a:bodyPr/>
          <a:lstStyle/>
          <a:p>
            <a:pPr lvl="2" fontAlgn="auto">
              <a:spcBef>
                <a:spcPts val="0"/>
              </a:spcBef>
              <a:buFont typeface=".AppleSystemUIFont" charset="-120"/>
              <a:buNone/>
              <a:defRPr/>
            </a:pPr>
            <a:endParaRPr lang="en-GB" dirty="0">
              <a:ea typeface="+mn-ea"/>
            </a:endParaRPr>
          </a:p>
          <a:p>
            <a:pPr fontAlgn="auto">
              <a:spcBef>
                <a:spcPts val="0"/>
              </a:spcBef>
              <a:spcAft>
                <a:spcPts val="0"/>
              </a:spcAft>
              <a:defRPr/>
            </a:pPr>
            <a:endParaRPr lang="en-GB" dirty="0"/>
          </a:p>
        </p:txBody>
      </p:sp>
      <p:sp>
        <p:nvSpPr>
          <p:cNvPr id="10" name="Title 9"/>
          <p:cNvSpPr>
            <a:spLocks noGrp="1"/>
          </p:cNvSpPr>
          <p:nvPr>
            <p:ph type="ctrTitle" idx="4294967295"/>
          </p:nvPr>
        </p:nvSpPr>
        <p:spPr>
          <a:xfrm>
            <a:off x="945931" y="431800"/>
            <a:ext cx="9690100" cy="422275"/>
          </a:xfrm>
        </p:spPr>
        <p:txBody>
          <a:bodyPr/>
          <a:lstStyle/>
          <a:p>
            <a:pPr algn="ctr" fontAlgn="auto">
              <a:spcAft>
                <a:spcPts val="0"/>
              </a:spcAft>
              <a:defRPr/>
            </a:pPr>
            <a:r>
              <a:rPr lang="en-US" b="1" dirty="0">
                <a:ea typeface="+mj-ea"/>
              </a:rPr>
              <a:t>End</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6626" y="1252653"/>
            <a:ext cx="9342270" cy="517592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6011623"/>
      </p:ext>
    </p:extLst>
  </p:cSld>
  <p:clrMapOvr>
    <a:masterClrMapping/>
  </p:clrMapOvr>
  <mc:AlternateContent xmlns:mc="http://schemas.openxmlformats.org/markup-compatibility/2006" xmlns:p14="http://schemas.microsoft.com/office/powerpoint/2010/main">
    <mc:Choice Requires="p14">
      <p:transition p14:dur="10" advTm="6995"/>
    </mc:Choice>
    <mc:Fallback xmlns="">
      <p:transition advTm="6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609874" y="1649890"/>
            <a:ext cx="11063965" cy="2880725"/>
          </a:xfrm>
        </p:spPr>
        <p:txBody>
          <a:bodyPr/>
          <a:lstStyle/>
          <a:p>
            <a:pPr marL="457200" lvl="0" indent="-457200">
              <a:buFont typeface="Arial" panose="020B0604020202020204" pitchFamily="34" charset="0"/>
              <a:buChar char="•"/>
            </a:pPr>
            <a:r>
              <a:rPr lang="en-GB" sz="3200" dirty="0"/>
              <a:t>To give local chapter members an overview of the course</a:t>
            </a:r>
          </a:p>
          <a:p>
            <a:pPr marL="457200" lvl="0" indent="-457200">
              <a:buFont typeface="Arial" panose="020B0604020202020204" pitchFamily="34" charset="0"/>
              <a:buChar char="•"/>
            </a:pPr>
            <a:r>
              <a:rPr lang="en-GB" sz="3200" dirty="0"/>
              <a:t>To encourage other chapter members to get involve in promoting the Internet Society plans </a:t>
            </a:r>
          </a:p>
          <a:p>
            <a:pPr marL="457200" lvl="0" indent="-457200">
              <a:buFont typeface="Arial" panose="020B0604020202020204" pitchFamily="34" charset="0"/>
              <a:buChar char="•"/>
            </a:pPr>
            <a:r>
              <a:rPr lang="en-GB" sz="3200" dirty="0"/>
              <a:t>To develop local member mind-set for promoting an ‘Internet for all’ concept</a:t>
            </a:r>
          </a:p>
        </p:txBody>
      </p:sp>
      <p:sp>
        <p:nvSpPr>
          <p:cNvPr id="10" name="Title 9"/>
          <p:cNvSpPr>
            <a:spLocks noGrp="1"/>
          </p:cNvSpPr>
          <p:nvPr>
            <p:ph type="ctrTitle"/>
          </p:nvPr>
        </p:nvSpPr>
        <p:spPr>
          <a:xfrm>
            <a:off x="372360" y="510539"/>
            <a:ext cx="11127883" cy="768224"/>
          </a:xfrm>
        </p:spPr>
        <p:txBody>
          <a:bodyPr/>
          <a:lstStyle/>
          <a:p>
            <a:r>
              <a:rPr lang="en-US" dirty="0"/>
              <a:t> </a:t>
            </a:r>
            <a:r>
              <a:rPr lang="en-US" dirty="0">
                <a:solidFill>
                  <a:schemeClr val="tx1"/>
                </a:solidFill>
              </a:rPr>
              <a:t>Objective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6552"/>
    </mc:Choice>
    <mc:Fallback xmlns="">
      <p:transition advTm="26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idx="1"/>
          </p:nvPr>
        </p:nvSpPr>
        <p:spPr>
          <a:xfrm>
            <a:off x="500332" y="2964180"/>
            <a:ext cx="11129022" cy="3550920"/>
          </a:xfrm>
        </p:spPr>
        <p:txBody>
          <a:bodyPr/>
          <a:lstStyle/>
          <a:p>
            <a:pPr lvl="2" fontAlgn="auto">
              <a:spcBef>
                <a:spcPts val="0"/>
              </a:spcBef>
              <a:buFont typeface=".AppleSystemUIFont" charset="-120"/>
              <a:buNone/>
              <a:defRPr/>
            </a:pPr>
            <a:endParaRPr lang="en-GB" sz="2800" dirty="0">
              <a:solidFill>
                <a:schemeClr val="accent3">
                  <a:lumMod val="20000"/>
                  <a:lumOff val="80000"/>
                </a:schemeClr>
              </a:solidFill>
              <a:ea typeface="+mn-ea"/>
            </a:endParaRPr>
          </a:p>
          <a:p>
            <a:pPr lvl="2" fontAlgn="auto">
              <a:spcBef>
                <a:spcPts val="0"/>
              </a:spcBef>
              <a:buFont typeface=".AppleSystemUIFont" charset="-120"/>
              <a:buNone/>
              <a:defRPr/>
            </a:pPr>
            <a:endParaRPr lang="en-GB" dirty="0">
              <a:ea typeface="+mn-ea"/>
            </a:endParaRPr>
          </a:p>
          <a:p>
            <a:pPr fontAlgn="auto">
              <a:spcBef>
                <a:spcPts val="0"/>
              </a:spcBef>
              <a:spcAft>
                <a:spcPts val="0"/>
              </a:spcAft>
              <a:defRPr/>
            </a:pPr>
            <a:endParaRPr lang="en-GB" dirty="0"/>
          </a:p>
        </p:txBody>
      </p:sp>
      <p:sp>
        <p:nvSpPr>
          <p:cNvPr id="31750"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718B79B-D52B-B04D-8BF7-74B9E1479B19}" type="slidenum">
              <a:rPr lang="uk-UA" altLang="en-US">
                <a:latin typeface="Corbel" charset="0"/>
              </a:rPr>
              <a:pPr/>
              <a:t>5</a:t>
            </a:fld>
            <a:endParaRPr lang="uk-UA" altLang="en-US">
              <a:latin typeface="Corbel" charset="0"/>
            </a:endParaRPr>
          </a:p>
        </p:txBody>
      </p:sp>
      <p:sp>
        <p:nvSpPr>
          <p:cNvPr id="3" name="Rectangle 2"/>
          <p:cNvSpPr/>
          <p:nvPr/>
        </p:nvSpPr>
        <p:spPr>
          <a:xfrm>
            <a:off x="2529840" y="2179320"/>
            <a:ext cx="8199119" cy="1938992"/>
          </a:xfrm>
          <a:prstGeom prst="rect">
            <a:avLst/>
          </a:prstGeom>
        </p:spPr>
        <p:txBody>
          <a:bodyPr wrap="square">
            <a:spAutoFit/>
          </a:bodyPr>
          <a:lstStyle/>
          <a:p>
            <a:r>
              <a:rPr lang="en-CA" sz="6000" b="1" dirty="0">
                <a:solidFill>
                  <a:schemeClr val="tx1">
                    <a:lumMod val="10000"/>
                    <a:lumOff val="90000"/>
                  </a:schemeClr>
                </a:solidFill>
              </a:rPr>
              <a:t>HISTORY OF THE INTERNET</a:t>
            </a:r>
            <a:endParaRPr lang="en-GB" sz="6000" b="1" dirty="0">
              <a:solidFill>
                <a:schemeClr val="tx1">
                  <a:lumMod val="10000"/>
                  <a:lumOff val="90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8770485"/>
      </p:ext>
    </p:extLst>
  </p:cSld>
  <p:clrMapOvr>
    <a:masterClrMapping/>
  </p:clrMapOvr>
  <mc:AlternateContent xmlns:mc="http://schemas.openxmlformats.org/markup-compatibility/2006" xmlns:p14="http://schemas.microsoft.com/office/powerpoint/2010/main">
    <mc:Choice Requires="p14">
      <p:transition p14:dur="10" advTm="4707"/>
    </mc:Choice>
    <mc:Fallback xmlns="">
      <p:transition advTm="4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747034" y="751713"/>
            <a:ext cx="11063965" cy="6106287"/>
          </a:xfrm>
        </p:spPr>
        <p:txBody>
          <a:bodyPr/>
          <a:lstStyle/>
          <a:p>
            <a:pPr marL="457200" lvl="0" indent="-457200">
              <a:buFont typeface="Arial" panose="020B0604020202020204" pitchFamily="34" charset="0"/>
              <a:buChar char="•"/>
            </a:pPr>
            <a:r>
              <a:rPr lang="en-GB" sz="3200" dirty="0">
                <a:solidFill>
                  <a:schemeClr val="tx1"/>
                </a:solidFill>
              </a:rPr>
              <a:t>The history started with four (4) universities; ARPANET</a:t>
            </a:r>
          </a:p>
          <a:p>
            <a:pPr marL="457200" lvl="0" indent="-457200">
              <a:buFontTx/>
              <a:buChar char="-"/>
            </a:pPr>
            <a:r>
              <a:rPr lang="en-GB" sz="3200" dirty="0">
                <a:solidFill>
                  <a:schemeClr val="bg1"/>
                </a:solidFill>
              </a:rPr>
              <a:t>the University of California Los Angeles, </a:t>
            </a:r>
          </a:p>
          <a:p>
            <a:pPr marL="457200" lvl="0" indent="-457200">
              <a:buFontTx/>
              <a:buChar char="-"/>
            </a:pPr>
            <a:r>
              <a:rPr lang="en-GB" sz="3200" dirty="0">
                <a:solidFill>
                  <a:schemeClr val="bg1"/>
                </a:solidFill>
              </a:rPr>
              <a:t>Stanford University, </a:t>
            </a:r>
          </a:p>
          <a:p>
            <a:pPr marL="457200" lvl="0" indent="-457200">
              <a:buFontTx/>
              <a:buChar char="-"/>
            </a:pPr>
            <a:r>
              <a:rPr lang="en-GB" sz="3200" dirty="0">
                <a:solidFill>
                  <a:schemeClr val="bg1"/>
                </a:solidFill>
              </a:rPr>
              <a:t>the University of California Santa Barbara, and </a:t>
            </a:r>
          </a:p>
          <a:p>
            <a:pPr marL="457200" lvl="0" indent="-457200">
              <a:buFontTx/>
              <a:buChar char="-"/>
            </a:pPr>
            <a:r>
              <a:rPr lang="en-GB" sz="3200" dirty="0">
                <a:solidFill>
                  <a:schemeClr val="bg1"/>
                </a:solidFill>
              </a:rPr>
              <a:t>the University of Utah </a:t>
            </a:r>
          </a:p>
          <a:p>
            <a:pPr marL="457200" lvl="0" indent="-457200">
              <a:buFont typeface="Arial" panose="020B0604020202020204" pitchFamily="34" charset="0"/>
              <a:buChar char="•"/>
            </a:pPr>
            <a:r>
              <a:rPr lang="en-GB" sz="3200" dirty="0">
                <a:solidFill>
                  <a:schemeClr val="tx1"/>
                </a:solidFill>
              </a:rPr>
              <a:t>ARPANET was originally a research network in the US, funded by the United States Department of Defence</a:t>
            </a:r>
          </a:p>
          <a:p>
            <a:pPr marL="457200" lvl="0" indent="-457200">
              <a:buFont typeface="Arial" panose="020B0604020202020204" pitchFamily="34" charset="0"/>
              <a:buChar char="•"/>
            </a:pPr>
            <a:r>
              <a:rPr lang="en-GB" sz="3200" dirty="0">
                <a:solidFill>
                  <a:schemeClr val="tx1"/>
                </a:solidFill>
              </a:rPr>
              <a:t>The internet developed through a combine but independent  efforts of people in government and academia</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27344340"/>
      </p:ext>
    </p:extLst>
  </p:cSld>
  <p:clrMapOvr>
    <a:masterClrMapping/>
  </p:clrMapOvr>
  <mc:AlternateContent xmlns:mc="http://schemas.openxmlformats.org/markup-compatibility/2006" xmlns:p14="http://schemas.microsoft.com/office/powerpoint/2010/main">
    <mc:Choice Requires="p14">
      <p:transition p14:dur="10" advTm="33033"/>
    </mc:Choice>
    <mc:Fallback xmlns="">
      <p:transition advTm="33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747034" y="751713"/>
            <a:ext cx="11063965" cy="5356082"/>
          </a:xfrm>
        </p:spPr>
        <p:txBody>
          <a:bodyPr/>
          <a:lstStyle/>
          <a:p>
            <a:pPr marL="457200" lvl="0" indent="-457200">
              <a:buFont typeface="Arial" panose="020B0604020202020204" pitchFamily="34" charset="0"/>
              <a:buChar char="•"/>
            </a:pPr>
            <a:r>
              <a:rPr lang="en-GB" dirty="0">
                <a:solidFill>
                  <a:schemeClr val="tx1"/>
                </a:solidFill>
              </a:rPr>
              <a:t>Fundamental design principle that was followed focused on creating </a:t>
            </a:r>
          </a:p>
          <a:p>
            <a:pPr lvl="0"/>
            <a:r>
              <a:rPr lang="en-GB" dirty="0">
                <a:solidFill>
                  <a:schemeClr val="bg1"/>
                </a:solidFill>
              </a:rPr>
              <a:t>           - standardized and interoperable technology</a:t>
            </a:r>
          </a:p>
          <a:p>
            <a:pPr lvl="0"/>
            <a:r>
              <a:rPr lang="en-GB" dirty="0">
                <a:solidFill>
                  <a:schemeClr val="bg1"/>
                </a:solidFill>
              </a:rPr>
              <a:t>           - in a participatory and open environment</a:t>
            </a:r>
          </a:p>
          <a:p>
            <a:pPr marL="457200" lvl="0" indent="-457200">
              <a:buFont typeface="Arial" panose="020B0604020202020204" pitchFamily="34" charset="0"/>
              <a:buChar char="•"/>
            </a:pPr>
            <a:r>
              <a:rPr lang="en-GB" dirty="0">
                <a:solidFill>
                  <a:schemeClr val="tx1"/>
                </a:solidFill>
              </a:rPr>
              <a:t>Internet model following from the fundamental design common set of operating values:</a:t>
            </a:r>
          </a:p>
          <a:p>
            <a:pPr lvl="0"/>
            <a:r>
              <a:rPr lang="en-GB" dirty="0">
                <a:solidFill>
                  <a:schemeClr val="bg1"/>
                </a:solidFill>
              </a:rPr>
              <a:t>           - Open Technical standards</a:t>
            </a:r>
          </a:p>
          <a:p>
            <a:pPr lvl="0"/>
            <a:r>
              <a:rPr lang="en-GB" dirty="0">
                <a:solidFill>
                  <a:schemeClr val="bg1"/>
                </a:solidFill>
              </a:rPr>
              <a:t>           - Freely accessible processes for technology and policy</a:t>
            </a:r>
            <a:br>
              <a:rPr lang="en-GB" dirty="0">
                <a:solidFill>
                  <a:schemeClr val="bg1"/>
                </a:solidFill>
              </a:rPr>
            </a:br>
            <a:r>
              <a:rPr lang="en-GB" dirty="0">
                <a:solidFill>
                  <a:schemeClr val="bg1"/>
                </a:solidFill>
              </a:rPr>
              <a:t>             development.</a:t>
            </a:r>
          </a:p>
          <a:p>
            <a:pPr lvl="0"/>
            <a:r>
              <a:rPr lang="en-GB" dirty="0">
                <a:solidFill>
                  <a:schemeClr val="bg1"/>
                </a:solidFill>
              </a:rPr>
              <a:t>           - Transparent and collaborative governance</a:t>
            </a:r>
          </a:p>
          <a:p>
            <a:pPr lvl="0"/>
            <a:r>
              <a:rPr lang="en-GB" dirty="0">
                <a:solidFill>
                  <a:schemeClr val="bg1"/>
                </a:solidFill>
              </a:rPr>
              <a:t>           - Distributed responsibility for technical, management and</a:t>
            </a:r>
            <a:br>
              <a:rPr lang="en-GB" dirty="0">
                <a:solidFill>
                  <a:schemeClr val="bg1"/>
                </a:solidFill>
              </a:rPr>
            </a:br>
            <a:r>
              <a:rPr lang="en-GB" dirty="0">
                <a:solidFill>
                  <a:schemeClr val="bg1"/>
                </a:solidFill>
              </a:rPr>
              <a:t>              administrative functions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5035711"/>
      </p:ext>
    </p:extLst>
  </p:cSld>
  <p:clrMapOvr>
    <a:masterClrMapping/>
  </p:clrMapOvr>
  <mc:AlternateContent xmlns:mc="http://schemas.openxmlformats.org/markup-compatibility/2006" xmlns:p14="http://schemas.microsoft.com/office/powerpoint/2010/main">
    <mc:Choice Requires="p14">
      <p:transition p14:dur="10" advTm="42504"/>
    </mc:Choice>
    <mc:Fallback xmlns="">
      <p:transition advTm="42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747034" y="751713"/>
            <a:ext cx="11063965" cy="3328347"/>
          </a:xfrm>
        </p:spPr>
        <p:txBody>
          <a:bodyPr/>
          <a:lstStyle/>
          <a:p>
            <a:pPr marL="457200" lvl="0" indent="-457200">
              <a:buFont typeface="Arial" panose="020B0604020202020204" pitchFamily="34" charset="0"/>
              <a:buChar char="•"/>
            </a:pPr>
            <a:r>
              <a:rPr lang="en-GB" dirty="0">
                <a:solidFill>
                  <a:schemeClr val="tx1"/>
                </a:solidFill>
              </a:rPr>
              <a:t>Looking at the early work of the internet as it grow up till now followed 4 key dimensions:</a:t>
            </a:r>
          </a:p>
          <a:p>
            <a:pPr lvl="0"/>
            <a:r>
              <a:rPr lang="en-GB" dirty="0">
                <a:solidFill>
                  <a:schemeClr val="tx1"/>
                </a:solidFill>
              </a:rPr>
              <a:t>        -Technology </a:t>
            </a:r>
            <a:r>
              <a:rPr lang="en-GB" dirty="0">
                <a:solidFill>
                  <a:schemeClr val="bg1"/>
                </a:solidFill>
              </a:rPr>
              <a:t>(</a:t>
            </a:r>
            <a:r>
              <a:rPr lang="en-GB" dirty="0">
                <a:solidFill>
                  <a:schemeClr val="bg1"/>
                </a:solidFill>
                <a:ea typeface="ＭＳ Ｐゴシック" charset="-128"/>
              </a:rPr>
              <a:t>Packet Switching, TCP/IP and WWW)</a:t>
            </a:r>
            <a:endParaRPr lang="en-GB" dirty="0">
              <a:solidFill>
                <a:schemeClr val="bg1"/>
              </a:solidFill>
            </a:endParaRPr>
          </a:p>
          <a:p>
            <a:pPr lvl="0"/>
            <a:r>
              <a:rPr lang="en-GB" dirty="0">
                <a:solidFill>
                  <a:schemeClr val="tx1"/>
                </a:solidFill>
              </a:rPr>
              <a:t>        - Management</a:t>
            </a:r>
          </a:p>
          <a:p>
            <a:r>
              <a:rPr lang="en-GB" dirty="0">
                <a:solidFill>
                  <a:schemeClr val="tx1"/>
                </a:solidFill>
              </a:rPr>
              <a:t>        - Community </a:t>
            </a:r>
            <a:r>
              <a:rPr lang="en-GB" dirty="0">
                <a:solidFill>
                  <a:schemeClr val="bg1"/>
                </a:solidFill>
              </a:rPr>
              <a:t>(board and stakeholders)</a:t>
            </a:r>
          </a:p>
          <a:p>
            <a:r>
              <a:rPr lang="en-GB" dirty="0">
                <a:solidFill>
                  <a:schemeClr val="tx1"/>
                </a:solidFill>
              </a:rPr>
              <a:t>        - Commercialization </a:t>
            </a:r>
            <a:r>
              <a:rPr lang="en-GB" dirty="0">
                <a:solidFill>
                  <a:schemeClr val="bg1"/>
                </a:solidFill>
              </a:rPr>
              <a:t>(the connection of many networks has to be</a:t>
            </a:r>
            <a:br>
              <a:rPr lang="en-GB" dirty="0">
                <a:solidFill>
                  <a:schemeClr val="bg1"/>
                </a:solidFill>
              </a:rPr>
            </a:br>
            <a:r>
              <a:rPr lang="en-GB" dirty="0">
                <a:solidFill>
                  <a:schemeClr val="bg1"/>
                </a:solidFill>
              </a:rPr>
              <a:t>                                            regulated).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283536"/>
      </p:ext>
    </p:extLst>
  </p:cSld>
  <p:clrMapOvr>
    <a:masterClrMapping/>
  </p:clrMapOvr>
  <mc:AlternateContent xmlns:mc="http://schemas.openxmlformats.org/markup-compatibility/2006" xmlns:p14="http://schemas.microsoft.com/office/powerpoint/2010/main">
    <mc:Choice Requires="p14">
      <p:transition p14:dur="10" advTm="74093"/>
    </mc:Choice>
    <mc:Fallback xmlns="">
      <p:transition advTm="74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7718B79B-D52B-B04D-8BF7-74B9E1479B19}" type="slidenum">
              <a:rPr lang="uk-UA" altLang="en-US">
                <a:latin typeface="Corbel" charset="0"/>
              </a:rPr>
              <a:pPr/>
              <a:t>9</a:t>
            </a:fld>
            <a:endParaRPr lang="uk-UA" altLang="en-US">
              <a:latin typeface="Corbel" charset="0"/>
            </a:endParaRPr>
          </a:p>
        </p:txBody>
      </p:sp>
      <p:sp>
        <p:nvSpPr>
          <p:cNvPr id="3" name="Rectangle 2"/>
          <p:cNvSpPr/>
          <p:nvPr/>
        </p:nvSpPr>
        <p:spPr>
          <a:xfrm>
            <a:off x="1691640" y="2179320"/>
            <a:ext cx="9037319" cy="1015663"/>
          </a:xfrm>
          <a:prstGeom prst="rect">
            <a:avLst/>
          </a:prstGeom>
        </p:spPr>
        <p:txBody>
          <a:bodyPr wrap="square">
            <a:spAutoFit/>
          </a:bodyPr>
          <a:lstStyle/>
          <a:p>
            <a:r>
              <a:rPr lang="en-CA" sz="6000" b="1" dirty="0">
                <a:solidFill>
                  <a:schemeClr val="tx1">
                    <a:lumMod val="10000"/>
                    <a:lumOff val="90000"/>
                  </a:schemeClr>
                </a:solidFill>
              </a:rPr>
              <a:t>INTERNET INVARIANTS</a:t>
            </a:r>
            <a:endParaRPr lang="en-GB" sz="6000" b="1" dirty="0">
              <a:solidFill>
                <a:schemeClr val="tx1">
                  <a:lumMod val="10000"/>
                  <a:lumOff val="90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06941751"/>
      </p:ext>
    </p:extLst>
  </p:cSld>
  <p:clrMapOvr>
    <a:masterClrMapping/>
  </p:clrMapOvr>
  <mc:AlternateContent xmlns:mc="http://schemas.openxmlformats.org/markup-compatibility/2006" xmlns:p14="http://schemas.microsoft.com/office/powerpoint/2010/main">
    <mc:Choice Requires="p14">
      <p:transition p14:dur="10" advTm="4905"/>
    </mc:Choice>
    <mc:Fallback xmlns="">
      <p:transition advTm="4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ISOC">
  <a:themeElements>
    <a:clrScheme name="01-ISOC-Blue">
      <a:dk1>
        <a:srgbClr val="0C1C2C"/>
      </a:dk1>
      <a:lt1>
        <a:srgbClr val="EEF2EC"/>
      </a:lt1>
      <a:dk2>
        <a:srgbClr val="3A82E4"/>
      </a:dk2>
      <a:lt2>
        <a:srgbClr val="DEDAD0"/>
      </a:lt2>
      <a:accent1>
        <a:srgbClr val="24366E"/>
      </a:accent1>
      <a:accent2>
        <a:srgbClr val="3A82E4"/>
      </a:accent2>
      <a:accent3>
        <a:srgbClr val="40B2A4"/>
      </a:accent3>
      <a:accent4>
        <a:srgbClr val="7E245C"/>
      </a:accent4>
      <a:accent5>
        <a:srgbClr val="D25238"/>
      </a:accent5>
      <a:accent6>
        <a:srgbClr val="EECA4A"/>
      </a:accent6>
      <a:hlink>
        <a:srgbClr val="0C1C2C"/>
      </a:hlink>
      <a:folHlink>
        <a:srgbClr val="0C1C2C"/>
      </a:folHlink>
    </a:clrScheme>
    <a:fontScheme name="Office 2">
      <a:majorFont>
        <a:latin typeface="Hind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ind Light"/>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Lebanon_Template_2017" id="{AA84A750-A9D5-A344-BC2D-CFEC742711B4}" vid="{AF4256C8-EA00-D24A-BBF2-E07B664468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Liberia_Template_2017-EN</Template>
  <TotalTime>2114</TotalTime>
  <Words>1399</Words>
  <Application>Microsoft Office PowerPoint</Application>
  <PresentationFormat>Widescreen</PresentationFormat>
  <Paragraphs>221</Paragraphs>
  <Slides>30</Slides>
  <Notes>30</Notes>
  <HiddenSlides>0</HiddenSlides>
  <MMClips>30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&amp;quot</vt:lpstr>
      <vt:lpstr>.AppleSystemUIFont</vt:lpstr>
      <vt:lpstr>Arial</vt:lpstr>
      <vt:lpstr>Corbel</vt:lpstr>
      <vt:lpstr>Hind Light</vt:lpstr>
      <vt:lpstr>Hind Medium</vt:lpstr>
      <vt:lpstr>Wingdings</vt:lpstr>
      <vt:lpstr>ISOC</vt:lpstr>
      <vt:lpstr>An Overview of the Course, Shaping the Internet </vt:lpstr>
      <vt:lpstr>OUTLINE</vt:lpstr>
      <vt:lpstr>Introduction</vt:lpstr>
      <vt:lpstr> Objective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martin</dc:creator>
  <cp:lastModifiedBy>Matthew Togbah Roberts</cp:lastModifiedBy>
  <cp:revision>132</cp:revision>
  <cp:lastPrinted>2016-06-14T17:50:38Z</cp:lastPrinted>
  <dcterms:created xsi:type="dcterms:W3CDTF">2020-05-06T05:20:46Z</dcterms:created>
  <dcterms:modified xsi:type="dcterms:W3CDTF">2020-06-14T16:04:31Z</dcterms:modified>
</cp:coreProperties>
</file>